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</p:sldMasterIdLst>
  <p:notesMasterIdLst>
    <p:notesMasterId r:id="rId7"/>
  </p:notesMasterIdLst>
  <p:sldIdLst>
    <p:sldId id="265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186DC"/>
    <a:srgbClr val="00009A"/>
    <a:srgbClr val="004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8"/>
    <p:restoredTop sz="94722"/>
  </p:normalViewPr>
  <p:slideViewPr>
    <p:cSldViewPr snapToGrid="0" snapToObjects="1">
      <p:cViewPr varScale="1">
        <p:scale>
          <a:sx n="83" d="100"/>
          <a:sy n="83" d="100"/>
        </p:scale>
        <p:origin x="8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8084E-DB51-1C4E-B0EC-656B6D026462}" type="datetimeFigureOut">
              <a:rPr lang="en-US" smtClean="0"/>
              <a:t>10/14/24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823F1-E3F1-1D43-A719-CE7272203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29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913CB-F9FD-4E27-98F1-5A301284FD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539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405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8207" y="2337263"/>
            <a:ext cx="8494565" cy="723930"/>
          </a:xfrm>
        </p:spPr>
        <p:txBody>
          <a:bodyPr anchor="b">
            <a:normAutofit/>
          </a:bodyPr>
          <a:lstStyle>
            <a:lvl1pPr algn="r">
              <a:defRPr sz="2600" b="1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8207" y="3161747"/>
            <a:ext cx="8494565" cy="723929"/>
          </a:xfrm>
        </p:spPr>
        <p:txBody>
          <a:bodyPr>
            <a:normAutofit/>
          </a:bodyPr>
          <a:lstStyle>
            <a:lvl1pPr marL="0" indent="0" algn="r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A logo of an owl&#10;&#10;Description automatically generated">
            <a:extLst>
              <a:ext uri="{FF2B5EF4-FFF2-40B4-BE49-F238E27FC236}">
                <a16:creationId xmlns:a16="http://schemas.microsoft.com/office/drawing/2014/main" id="{9CBA2796-01DF-21C2-9FAB-3229F971D8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28" y="1233218"/>
            <a:ext cx="3233474" cy="265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87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95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44FB233A-4784-42C2-41E4-E67100E220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1295400"/>
          </a:xfrm>
          <a:prstGeom prst="rect">
            <a:avLst/>
          </a:prstGeom>
          <a:solidFill>
            <a:schemeClr val="bg1">
              <a:lumMod val="75000"/>
              <a:alpha val="61000"/>
            </a:schemeClr>
          </a:solidFill>
          <a:ln w="9525">
            <a:solidFill>
              <a:srgbClr val="0039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 b="1">
                <a:solidFill>
                  <a:srgbClr val="00457C"/>
                </a:solidFill>
                <a:latin typeface="Times New Roman" charset="0"/>
              </a:defRPr>
            </a:lvl1pPr>
            <a:lvl2pPr marL="742950" indent="-285750">
              <a:defRPr sz="2000" b="1">
                <a:solidFill>
                  <a:srgbClr val="00457C"/>
                </a:solidFill>
                <a:latin typeface="Times New Roman" charset="0"/>
              </a:defRPr>
            </a:lvl2pPr>
            <a:lvl3pPr marL="1143000" indent="-228600">
              <a:defRPr sz="2000" b="1">
                <a:solidFill>
                  <a:srgbClr val="00457C"/>
                </a:solidFill>
                <a:latin typeface="Times New Roman" charset="0"/>
              </a:defRPr>
            </a:lvl3pPr>
            <a:lvl4pPr marL="1600200" indent="-228600">
              <a:defRPr sz="2000" b="1">
                <a:solidFill>
                  <a:srgbClr val="00457C"/>
                </a:solidFill>
                <a:latin typeface="Times New Roman" charset="0"/>
              </a:defRPr>
            </a:lvl4pPr>
            <a:lvl5pPr marL="2057400" indent="-228600">
              <a:defRPr sz="2000" b="1">
                <a:solidFill>
                  <a:srgbClr val="00457C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57C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57C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57C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57C"/>
                </a:solidFill>
                <a:latin typeface="Times New Roman" charset="0"/>
              </a:defRPr>
            </a:lvl9pPr>
          </a:lstStyle>
          <a:p>
            <a:pPr algn="ctr"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0"/>
            <a:ext cx="5204180" cy="426719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03968"/>
                </a:solidFill>
                <a:latin typeface="Avenir Next"/>
              </a:defRPr>
            </a:lvl1pPr>
            <a:lvl2pPr>
              <a:lnSpc>
                <a:spcPct val="100000"/>
              </a:lnSpc>
              <a:defRPr>
                <a:solidFill>
                  <a:srgbClr val="003968"/>
                </a:solidFill>
                <a:latin typeface="Avenir Next"/>
              </a:defRPr>
            </a:lvl2pPr>
            <a:lvl3pPr>
              <a:lnSpc>
                <a:spcPct val="100000"/>
              </a:lnSpc>
              <a:defRPr>
                <a:solidFill>
                  <a:srgbClr val="003968"/>
                </a:solidFill>
                <a:latin typeface="Avenir Next"/>
              </a:defRPr>
            </a:lvl3pPr>
            <a:lvl4pPr>
              <a:lnSpc>
                <a:spcPct val="100000"/>
              </a:lnSpc>
              <a:defRPr>
                <a:solidFill>
                  <a:srgbClr val="003968"/>
                </a:solidFill>
                <a:latin typeface="Avenir Next"/>
              </a:defRPr>
            </a:lvl4pPr>
            <a:lvl5pPr>
              <a:lnSpc>
                <a:spcPct val="100000"/>
              </a:lnSpc>
              <a:defRPr>
                <a:solidFill>
                  <a:srgbClr val="003968"/>
                </a:solidFill>
                <a:latin typeface="Avenir Nex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3380" y="1600200"/>
            <a:ext cx="5203816" cy="426719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03968"/>
                </a:solidFill>
                <a:latin typeface="Avenir Next"/>
              </a:defRPr>
            </a:lvl1pPr>
            <a:lvl2pPr>
              <a:lnSpc>
                <a:spcPct val="100000"/>
              </a:lnSpc>
              <a:defRPr>
                <a:solidFill>
                  <a:srgbClr val="003968"/>
                </a:solidFill>
                <a:latin typeface="Avenir Next"/>
              </a:defRPr>
            </a:lvl2pPr>
            <a:lvl3pPr>
              <a:lnSpc>
                <a:spcPct val="100000"/>
              </a:lnSpc>
              <a:defRPr>
                <a:solidFill>
                  <a:srgbClr val="003968"/>
                </a:solidFill>
                <a:latin typeface="Avenir Next"/>
              </a:defRPr>
            </a:lvl3pPr>
            <a:lvl4pPr>
              <a:lnSpc>
                <a:spcPct val="100000"/>
              </a:lnSpc>
              <a:defRPr>
                <a:solidFill>
                  <a:srgbClr val="003968"/>
                </a:solidFill>
                <a:latin typeface="Avenir Next"/>
              </a:defRPr>
            </a:lvl4pPr>
            <a:lvl5pPr>
              <a:lnSpc>
                <a:spcPct val="100000"/>
              </a:lnSpc>
              <a:defRPr>
                <a:solidFill>
                  <a:srgbClr val="003968"/>
                </a:solidFill>
                <a:latin typeface="Avenir Nex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144780"/>
            <a:ext cx="11582400" cy="10058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 b="0" cap="none">
                <a:solidFill>
                  <a:srgbClr val="00386B"/>
                </a:solidFill>
                <a:latin typeface="Avenir Nex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5832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08977A78-2925-F7E7-0999-BB5284C60D4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1295400"/>
          </a:xfrm>
          <a:prstGeom prst="rect">
            <a:avLst/>
          </a:prstGeom>
          <a:solidFill>
            <a:schemeClr val="bg1">
              <a:lumMod val="75000"/>
              <a:alpha val="61000"/>
            </a:schemeClr>
          </a:solidFill>
          <a:ln w="9525">
            <a:solidFill>
              <a:srgbClr val="0039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 b="1">
                <a:solidFill>
                  <a:srgbClr val="00457C"/>
                </a:solidFill>
                <a:latin typeface="Times New Roman" charset="0"/>
              </a:defRPr>
            </a:lvl1pPr>
            <a:lvl2pPr marL="742950" indent="-285750">
              <a:defRPr sz="2000" b="1">
                <a:solidFill>
                  <a:srgbClr val="00457C"/>
                </a:solidFill>
                <a:latin typeface="Times New Roman" charset="0"/>
              </a:defRPr>
            </a:lvl2pPr>
            <a:lvl3pPr marL="1143000" indent="-228600">
              <a:defRPr sz="2000" b="1">
                <a:solidFill>
                  <a:srgbClr val="00457C"/>
                </a:solidFill>
                <a:latin typeface="Times New Roman" charset="0"/>
              </a:defRPr>
            </a:lvl3pPr>
            <a:lvl4pPr marL="1600200" indent="-228600">
              <a:defRPr sz="2000" b="1">
                <a:solidFill>
                  <a:srgbClr val="00457C"/>
                </a:solidFill>
                <a:latin typeface="Times New Roman" charset="0"/>
              </a:defRPr>
            </a:lvl4pPr>
            <a:lvl5pPr marL="2057400" indent="-228600">
              <a:defRPr sz="2000" b="1">
                <a:solidFill>
                  <a:srgbClr val="00457C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57C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57C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57C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57C"/>
                </a:solidFill>
                <a:latin typeface="Times New Roman" charset="0"/>
              </a:defRPr>
            </a:lvl9pPr>
          </a:lstStyle>
          <a:p>
            <a:pPr algn="ctr">
              <a:defRPr/>
            </a:pPr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080000" cy="7620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0" cap="none" baseline="0">
                <a:solidFill>
                  <a:srgbClr val="C41E3A"/>
                </a:solidFill>
                <a:latin typeface="Avenir Nex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1"/>
            <a:ext cx="5080000" cy="339816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968"/>
                </a:solidFill>
                <a:latin typeface="Avenir Next"/>
              </a:defRPr>
            </a:lvl1pPr>
            <a:lvl2pPr>
              <a:defRPr sz="1600">
                <a:solidFill>
                  <a:srgbClr val="003968"/>
                </a:solidFill>
                <a:latin typeface="Avenir Next"/>
              </a:defRPr>
            </a:lvl2pPr>
            <a:lvl3pPr>
              <a:defRPr sz="1600">
                <a:solidFill>
                  <a:srgbClr val="003968"/>
                </a:solidFill>
                <a:latin typeface="Avenir Next"/>
              </a:defRPr>
            </a:lvl3pPr>
            <a:lvl4pPr>
              <a:defRPr sz="1400">
                <a:solidFill>
                  <a:srgbClr val="003968"/>
                </a:solidFill>
                <a:latin typeface="Avenir Next"/>
              </a:defRPr>
            </a:lvl4pPr>
            <a:lvl5pPr>
              <a:defRPr sz="1200">
                <a:solidFill>
                  <a:srgbClr val="003968"/>
                </a:solidFill>
                <a:latin typeface="Avenir Nex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5665" y="1603654"/>
            <a:ext cx="5079815" cy="7622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2000" b="0" kern="1200" cap="none" baseline="0" dirty="0" smtClean="0">
                <a:solidFill>
                  <a:srgbClr val="C41E3A"/>
                </a:solidFill>
                <a:latin typeface="Avenir Nex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5665" y="2447507"/>
            <a:ext cx="5079815" cy="3389059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968"/>
                </a:solidFill>
                <a:latin typeface="Avenir Next"/>
              </a:defRPr>
            </a:lvl1pPr>
            <a:lvl2pPr>
              <a:defRPr sz="1600">
                <a:solidFill>
                  <a:srgbClr val="003968"/>
                </a:solidFill>
                <a:latin typeface="Avenir Next"/>
              </a:defRPr>
            </a:lvl2pPr>
            <a:lvl3pPr>
              <a:defRPr sz="1600">
                <a:solidFill>
                  <a:srgbClr val="003968"/>
                </a:solidFill>
                <a:latin typeface="Avenir Next"/>
              </a:defRPr>
            </a:lvl3pPr>
            <a:lvl4pPr>
              <a:defRPr sz="1400">
                <a:solidFill>
                  <a:srgbClr val="003968"/>
                </a:solidFill>
                <a:latin typeface="Avenir Next"/>
              </a:defRPr>
            </a:lvl4pPr>
            <a:lvl5pPr>
              <a:defRPr sz="1200">
                <a:solidFill>
                  <a:srgbClr val="003968"/>
                </a:solidFill>
                <a:latin typeface="Avenir Nex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304800" y="144780"/>
            <a:ext cx="11582400" cy="10058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 b="0" cap="none">
                <a:solidFill>
                  <a:srgbClr val="00386B"/>
                </a:solidFill>
                <a:latin typeface="Avenir Nex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5522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(Vide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38C3964D-B802-4AD4-D7C1-A9DEC2D9AD4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1295400"/>
          </a:xfrm>
          <a:prstGeom prst="rect">
            <a:avLst/>
          </a:prstGeom>
          <a:solidFill>
            <a:schemeClr val="bg1">
              <a:lumMod val="75000"/>
              <a:alpha val="61000"/>
            </a:schemeClr>
          </a:solidFill>
          <a:ln w="9525">
            <a:solidFill>
              <a:srgbClr val="0039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 b="1">
                <a:solidFill>
                  <a:srgbClr val="00457C"/>
                </a:solidFill>
                <a:latin typeface="Times New Roman" charset="0"/>
              </a:defRPr>
            </a:lvl1pPr>
            <a:lvl2pPr marL="742950" indent="-285750">
              <a:defRPr sz="2000" b="1">
                <a:solidFill>
                  <a:srgbClr val="00457C"/>
                </a:solidFill>
                <a:latin typeface="Times New Roman" charset="0"/>
              </a:defRPr>
            </a:lvl2pPr>
            <a:lvl3pPr marL="1143000" indent="-228600">
              <a:defRPr sz="2000" b="1">
                <a:solidFill>
                  <a:srgbClr val="00457C"/>
                </a:solidFill>
                <a:latin typeface="Times New Roman" charset="0"/>
              </a:defRPr>
            </a:lvl3pPr>
            <a:lvl4pPr marL="1600200" indent="-228600">
              <a:defRPr sz="2000" b="1">
                <a:solidFill>
                  <a:srgbClr val="00457C"/>
                </a:solidFill>
                <a:latin typeface="Times New Roman" charset="0"/>
              </a:defRPr>
            </a:lvl4pPr>
            <a:lvl5pPr marL="2057400" indent="-228600">
              <a:defRPr sz="2000" b="1">
                <a:solidFill>
                  <a:srgbClr val="00457C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57C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57C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57C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57C"/>
                </a:solidFill>
                <a:latin typeface="Times New Roman" charset="0"/>
              </a:defRPr>
            </a:lvl9pPr>
          </a:lstStyle>
          <a:p>
            <a:pPr algn="ctr">
              <a:defRPr/>
            </a:pPr>
            <a:endParaRPr lang="en-US" altLang="en-US"/>
          </a:p>
        </p:txBody>
      </p:sp>
      <p:sp>
        <p:nvSpPr>
          <p:cNvPr id="14" name="Media Placeholder 13"/>
          <p:cNvSpPr>
            <a:spLocks noGrp="1"/>
          </p:cNvSpPr>
          <p:nvPr>
            <p:ph type="media" sz="quarter" idx="10"/>
          </p:nvPr>
        </p:nvSpPr>
        <p:spPr>
          <a:xfrm>
            <a:off x="304800" y="1524000"/>
            <a:ext cx="11582400" cy="434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3968"/>
                </a:solidFill>
                <a:latin typeface="Avenir Next"/>
              </a:defRPr>
            </a:lvl1pPr>
          </a:lstStyle>
          <a:p>
            <a:pPr lvl="0"/>
            <a:r>
              <a:rPr lang="en-US" noProof="0"/>
              <a:t>Click icon to add media</a:t>
            </a:r>
          </a:p>
        </p:txBody>
      </p:sp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304800" y="144780"/>
            <a:ext cx="11582400" cy="10058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 b="0" cap="none">
                <a:solidFill>
                  <a:srgbClr val="00386B"/>
                </a:solidFill>
                <a:latin typeface="Avenir Nex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3395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(Charts/Graph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887AE1B2-33DA-BECC-90AF-6115B6479CA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1295400"/>
          </a:xfrm>
          <a:prstGeom prst="rect">
            <a:avLst/>
          </a:prstGeom>
          <a:solidFill>
            <a:schemeClr val="bg1">
              <a:lumMod val="75000"/>
              <a:alpha val="61000"/>
            </a:schemeClr>
          </a:solidFill>
          <a:ln w="9525">
            <a:solidFill>
              <a:srgbClr val="0039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 b="1">
                <a:solidFill>
                  <a:srgbClr val="00457C"/>
                </a:solidFill>
                <a:latin typeface="Times New Roman" charset="0"/>
              </a:defRPr>
            </a:lvl1pPr>
            <a:lvl2pPr marL="742950" indent="-285750">
              <a:defRPr sz="2000" b="1">
                <a:solidFill>
                  <a:srgbClr val="00457C"/>
                </a:solidFill>
                <a:latin typeface="Times New Roman" charset="0"/>
              </a:defRPr>
            </a:lvl2pPr>
            <a:lvl3pPr marL="1143000" indent="-228600">
              <a:defRPr sz="2000" b="1">
                <a:solidFill>
                  <a:srgbClr val="00457C"/>
                </a:solidFill>
                <a:latin typeface="Times New Roman" charset="0"/>
              </a:defRPr>
            </a:lvl3pPr>
            <a:lvl4pPr marL="1600200" indent="-228600">
              <a:defRPr sz="2000" b="1">
                <a:solidFill>
                  <a:srgbClr val="00457C"/>
                </a:solidFill>
                <a:latin typeface="Times New Roman" charset="0"/>
              </a:defRPr>
            </a:lvl4pPr>
            <a:lvl5pPr marL="2057400" indent="-228600">
              <a:defRPr sz="2000" b="1">
                <a:solidFill>
                  <a:srgbClr val="00457C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57C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57C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57C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57C"/>
                </a:solidFill>
                <a:latin typeface="Times New Roman" charset="0"/>
              </a:defRPr>
            </a:lvl9pPr>
          </a:lstStyle>
          <a:p>
            <a:pPr algn="ctr">
              <a:defRPr/>
            </a:pPr>
            <a:endParaRPr lang="en-US" altLang="en-US"/>
          </a:p>
        </p:txBody>
      </p:sp>
      <p:sp>
        <p:nvSpPr>
          <p:cNvPr id="15" name="SmartArt Placeholder 14"/>
          <p:cNvSpPr>
            <a:spLocks noGrp="1"/>
          </p:cNvSpPr>
          <p:nvPr>
            <p:ph type="dgm" sz="quarter" idx="10"/>
          </p:nvPr>
        </p:nvSpPr>
        <p:spPr>
          <a:xfrm>
            <a:off x="304800" y="1524000"/>
            <a:ext cx="11582400" cy="434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003968"/>
                </a:solidFill>
                <a:latin typeface="Avenir Next"/>
              </a:defRPr>
            </a:lvl1pPr>
          </a:lstStyle>
          <a:p>
            <a:pPr lvl="0"/>
            <a:r>
              <a:rPr lang="en-US" noProof="0"/>
              <a:t>Click icon to add SmartArt graphic</a:t>
            </a:r>
          </a:p>
        </p:txBody>
      </p:sp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304800" y="144780"/>
            <a:ext cx="11582400" cy="10058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 b="0" cap="none">
                <a:solidFill>
                  <a:srgbClr val="00386B"/>
                </a:solidFill>
                <a:latin typeface="Avenir Nex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4396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1026F06-45F8-4838-B7DB-FD86F5F58C85}"/>
              </a:ext>
            </a:extLst>
          </p:cNvPr>
          <p:cNvCxnSpPr/>
          <p:nvPr/>
        </p:nvCxnSpPr>
        <p:spPr>
          <a:xfrm>
            <a:off x="1924050" y="3805238"/>
            <a:ext cx="74914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655" y="1756130"/>
            <a:ext cx="7489336" cy="1887950"/>
          </a:xfrm>
          <a:prstGeom prst="rect">
            <a:avLst/>
          </a:prstGeom>
        </p:spPr>
        <p:txBody>
          <a:bodyPr anchor="b"/>
          <a:lstStyle>
            <a:lvl1pPr algn="l">
              <a:defRPr lang="en-US" sz="4400" kern="1200" cap="none" dirty="0" smtClean="0">
                <a:solidFill>
                  <a:srgbClr val="00386B"/>
                </a:solidFill>
                <a:latin typeface="Avenir Nex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4656" y="3806197"/>
            <a:ext cx="7489336" cy="1012929"/>
          </a:xfrm>
          <a:prstGeom prst="rect">
            <a:avLst/>
          </a:prstGeom>
        </p:spPr>
        <p:txBody>
          <a:bodyPr tIns="91440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rgbClr val="003968"/>
                </a:solidFill>
                <a:latin typeface="Avenir Nex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3353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98" y="681513"/>
            <a:ext cx="9690264" cy="5934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1598" y="1409858"/>
            <a:ext cx="969026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7760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066" y="986313"/>
            <a:ext cx="10137423" cy="5934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2712" y="1771102"/>
            <a:ext cx="530577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761068" y="1771102"/>
            <a:ext cx="4651022" cy="28527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90222" y="970844"/>
            <a:ext cx="10018643" cy="520074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90222" y="970844"/>
            <a:ext cx="10018643" cy="520074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6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D9D9D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5016A11A-4B23-0A4C-8AE5-3AC51D00D94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 b="1">
                <a:solidFill>
                  <a:srgbClr val="00457C"/>
                </a:solidFill>
                <a:latin typeface="Times New Roman" charset="0"/>
              </a:defRPr>
            </a:lvl1pPr>
            <a:lvl2pPr marL="742950" indent="-285750">
              <a:defRPr sz="2000" b="1">
                <a:solidFill>
                  <a:srgbClr val="00457C"/>
                </a:solidFill>
                <a:latin typeface="Times New Roman" charset="0"/>
              </a:defRPr>
            </a:lvl2pPr>
            <a:lvl3pPr marL="1143000" indent="-228600">
              <a:defRPr sz="2000" b="1">
                <a:solidFill>
                  <a:srgbClr val="00457C"/>
                </a:solidFill>
                <a:latin typeface="Times New Roman" charset="0"/>
              </a:defRPr>
            </a:lvl3pPr>
            <a:lvl4pPr marL="1600200" indent="-228600">
              <a:defRPr sz="2000" b="1">
                <a:solidFill>
                  <a:srgbClr val="00457C"/>
                </a:solidFill>
                <a:latin typeface="Times New Roman" charset="0"/>
              </a:defRPr>
            </a:lvl4pPr>
            <a:lvl5pPr marL="2057400" indent="-228600">
              <a:defRPr sz="2000" b="1">
                <a:solidFill>
                  <a:srgbClr val="00457C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57C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57C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57C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57C"/>
                </a:solidFill>
                <a:latin typeface="Times New Roman" charset="0"/>
              </a:defRPr>
            </a:lvl9pPr>
          </a:lstStyle>
          <a:p>
            <a:pPr algn="ctr">
              <a:defRPr/>
            </a:pPr>
            <a:endParaRPr lang="en-US" altLang="en-US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22D74468-E416-954C-DE00-21A82E1267E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2438400"/>
          </a:xfrm>
          <a:prstGeom prst="rect">
            <a:avLst/>
          </a:prstGeom>
          <a:solidFill>
            <a:schemeClr val="bg1">
              <a:lumMod val="75000"/>
              <a:alpha val="3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000" b="1">
                <a:solidFill>
                  <a:srgbClr val="00457C"/>
                </a:solidFill>
                <a:latin typeface="Times New Roman" charset="0"/>
              </a:defRPr>
            </a:lvl1pPr>
            <a:lvl2pPr marL="742950" indent="-285750">
              <a:defRPr sz="2000" b="1">
                <a:solidFill>
                  <a:srgbClr val="00457C"/>
                </a:solidFill>
                <a:latin typeface="Times New Roman" charset="0"/>
              </a:defRPr>
            </a:lvl2pPr>
            <a:lvl3pPr marL="1143000" indent="-228600">
              <a:defRPr sz="2000" b="1">
                <a:solidFill>
                  <a:srgbClr val="00457C"/>
                </a:solidFill>
                <a:latin typeface="Times New Roman" charset="0"/>
              </a:defRPr>
            </a:lvl3pPr>
            <a:lvl4pPr marL="1600200" indent="-228600">
              <a:defRPr sz="2000" b="1">
                <a:solidFill>
                  <a:srgbClr val="00457C"/>
                </a:solidFill>
                <a:latin typeface="Times New Roman" charset="0"/>
              </a:defRPr>
            </a:lvl4pPr>
            <a:lvl5pPr marL="2057400" indent="-228600">
              <a:defRPr sz="2000" b="1">
                <a:solidFill>
                  <a:srgbClr val="00457C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57C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57C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57C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57C"/>
                </a:solidFill>
                <a:latin typeface="Times New Roman" charset="0"/>
              </a:defRPr>
            </a:lvl9pPr>
          </a:lstStyle>
          <a:p>
            <a:pPr algn="ctr">
              <a:defRPr/>
            </a:pPr>
            <a:endParaRPr lang="en-US" altLang="en-US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BCC4FB50-780B-B9D7-F057-886CB24512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438400"/>
            <a:ext cx="12192000" cy="762000"/>
          </a:xfrm>
          <a:prstGeom prst="rect">
            <a:avLst/>
          </a:prstGeom>
          <a:solidFill>
            <a:schemeClr val="bg1">
              <a:lumMod val="75000"/>
              <a:alpha val="61000"/>
            </a:schemeClr>
          </a:solidFill>
          <a:ln w="9525">
            <a:solidFill>
              <a:srgbClr val="0039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 b="1">
                <a:solidFill>
                  <a:srgbClr val="00457C"/>
                </a:solidFill>
                <a:latin typeface="Times New Roman" charset="0"/>
              </a:defRPr>
            </a:lvl1pPr>
            <a:lvl2pPr marL="742950" indent="-285750">
              <a:defRPr sz="2000" b="1">
                <a:solidFill>
                  <a:srgbClr val="00457C"/>
                </a:solidFill>
                <a:latin typeface="Times New Roman" charset="0"/>
              </a:defRPr>
            </a:lvl2pPr>
            <a:lvl3pPr marL="1143000" indent="-228600">
              <a:defRPr sz="2000" b="1">
                <a:solidFill>
                  <a:srgbClr val="00457C"/>
                </a:solidFill>
                <a:latin typeface="Times New Roman" charset="0"/>
              </a:defRPr>
            </a:lvl3pPr>
            <a:lvl4pPr marL="1600200" indent="-228600">
              <a:defRPr sz="2000" b="1">
                <a:solidFill>
                  <a:srgbClr val="00457C"/>
                </a:solidFill>
                <a:latin typeface="Times New Roman" charset="0"/>
              </a:defRPr>
            </a:lvl4pPr>
            <a:lvl5pPr marL="2057400" indent="-228600">
              <a:defRPr sz="2000" b="1">
                <a:solidFill>
                  <a:srgbClr val="00457C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57C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57C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57C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57C"/>
                </a:solidFill>
                <a:latin typeface="Times New Roman" charset="0"/>
              </a:defRPr>
            </a:lvl9pPr>
          </a:lstStyle>
          <a:p>
            <a:pPr algn="ctr">
              <a:defRPr/>
            </a:pPr>
            <a:endParaRPr lang="en-US" alt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4C296A8D-7BFE-CA98-0FAD-279E8C72D3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11213"/>
            <a:ext cx="51816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61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42D623E5-AC9C-3FEE-60D6-7E4C11195C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1295400"/>
          </a:xfrm>
          <a:prstGeom prst="rect">
            <a:avLst/>
          </a:prstGeom>
          <a:solidFill>
            <a:schemeClr val="bg1">
              <a:lumMod val="75000"/>
              <a:alpha val="61000"/>
            </a:schemeClr>
          </a:solidFill>
          <a:ln w="9525">
            <a:solidFill>
              <a:srgbClr val="0039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 b="1">
                <a:solidFill>
                  <a:srgbClr val="00457C"/>
                </a:solidFill>
                <a:latin typeface="Times New Roman" charset="0"/>
              </a:defRPr>
            </a:lvl1pPr>
            <a:lvl2pPr marL="742950" indent="-285750">
              <a:defRPr sz="2000" b="1">
                <a:solidFill>
                  <a:srgbClr val="00457C"/>
                </a:solidFill>
                <a:latin typeface="Times New Roman" charset="0"/>
              </a:defRPr>
            </a:lvl2pPr>
            <a:lvl3pPr marL="1143000" indent="-228600">
              <a:defRPr sz="2000" b="1">
                <a:solidFill>
                  <a:srgbClr val="00457C"/>
                </a:solidFill>
                <a:latin typeface="Times New Roman" charset="0"/>
              </a:defRPr>
            </a:lvl3pPr>
            <a:lvl4pPr marL="1600200" indent="-228600">
              <a:defRPr sz="2000" b="1">
                <a:solidFill>
                  <a:srgbClr val="00457C"/>
                </a:solidFill>
                <a:latin typeface="Times New Roman" charset="0"/>
              </a:defRPr>
            </a:lvl4pPr>
            <a:lvl5pPr marL="2057400" indent="-228600">
              <a:defRPr sz="2000" b="1">
                <a:solidFill>
                  <a:srgbClr val="00457C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57C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57C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57C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57C"/>
                </a:solidFill>
                <a:latin typeface="Times New Roman" charset="0"/>
              </a:defRPr>
            </a:lvl9pPr>
          </a:lstStyle>
          <a:p>
            <a:pPr algn="ctr">
              <a:defRPr/>
            </a:pPr>
            <a:endParaRPr lang="en-US" altLang="en-US"/>
          </a:p>
        </p:txBody>
      </p:sp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304800" y="144780"/>
            <a:ext cx="11582400" cy="10058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 b="0" cap="none">
                <a:solidFill>
                  <a:srgbClr val="00386B"/>
                </a:solidFill>
                <a:latin typeface="Avenir Nex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11"/>
          <p:cNvSpPr>
            <a:spLocks noGrp="1"/>
          </p:cNvSpPr>
          <p:nvPr>
            <p:ph sz="quarter" idx="10"/>
          </p:nvPr>
        </p:nvSpPr>
        <p:spPr>
          <a:xfrm>
            <a:off x="304800" y="1524000"/>
            <a:ext cx="11582400" cy="434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>
                <a:solidFill>
                  <a:srgbClr val="003968"/>
                </a:solidFill>
                <a:latin typeface="Avenir Next"/>
              </a:defRPr>
            </a:lvl1pPr>
            <a:lvl2pPr>
              <a:lnSpc>
                <a:spcPct val="100000"/>
              </a:lnSpc>
              <a:defRPr sz="1800">
                <a:solidFill>
                  <a:srgbClr val="003968"/>
                </a:solidFill>
                <a:latin typeface="Avenir Next"/>
              </a:defRPr>
            </a:lvl2pPr>
            <a:lvl3pPr>
              <a:lnSpc>
                <a:spcPct val="100000"/>
              </a:lnSpc>
              <a:defRPr sz="1800">
                <a:solidFill>
                  <a:srgbClr val="003968"/>
                </a:solidFill>
                <a:latin typeface="Avenir Next"/>
              </a:defRPr>
            </a:lvl3pPr>
            <a:lvl4pPr>
              <a:lnSpc>
                <a:spcPct val="100000"/>
              </a:lnSpc>
              <a:defRPr sz="1600">
                <a:solidFill>
                  <a:srgbClr val="003968"/>
                </a:solidFill>
                <a:latin typeface="Avenir Next"/>
              </a:defRPr>
            </a:lvl4pPr>
            <a:lvl5pPr>
              <a:lnSpc>
                <a:spcPct val="100000"/>
              </a:lnSpc>
              <a:defRPr sz="1400">
                <a:solidFill>
                  <a:srgbClr val="003968"/>
                </a:solidFill>
                <a:latin typeface="Avenir Nex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96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C7BE26C8-2B34-58BB-5E28-324A86AB95E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1295400"/>
          </a:xfrm>
          <a:prstGeom prst="rect">
            <a:avLst/>
          </a:prstGeom>
          <a:solidFill>
            <a:schemeClr val="bg1">
              <a:lumMod val="75000"/>
              <a:alpha val="61000"/>
            </a:schemeClr>
          </a:solidFill>
          <a:ln w="9525">
            <a:solidFill>
              <a:srgbClr val="0039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 b="1">
                <a:solidFill>
                  <a:srgbClr val="00457C"/>
                </a:solidFill>
                <a:latin typeface="Times New Roman" charset="0"/>
              </a:defRPr>
            </a:lvl1pPr>
            <a:lvl2pPr marL="742950" indent="-285750">
              <a:defRPr sz="2000" b="1">
                <a:solidFill>
                  <a:srgbClr val="00457C"/>
                </a:solidFill>
                <a:latin typeface="Times New Roman" charset="0"/>
              </a:defRPr>
            </a:lvl2pPr>
            <a:lvl3pPr marL="1143000" indent="-228600">
              <a:defRPr sz="2000" b="1">
                <a:solidFill>
                  <a:srgbClr val="00457C"/>
                </a:solidFill>
                <a:latin typeface="Times New Roman" charset="0"/>
              </a:defRPr>
            </a:lvl3pPr>
            <a:lvl4pPr marL="1600200" indent="-228600">
              <a:defRPr sz="2000" b="1">
                <a:solidFill>
                  <a:srgbClr val="00457C"/>
                </a:solidFill>
                <a:latin typeface="Times New Roman" charset="0"/>
              </a:defRPr>
            </a:lvl4pPr>
            <a:lvl5pPr marL="2057400" indent="-228600">
              <a:defRPr sz="2000" b="1">
                <a:solidFill>
                  <a:srgbClr val="00457C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57C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57C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57C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57C"/>
                </a:solidFill>
                <a:latin typeface="Times New Roman" charset="0"/>
              </a:defRPr>
            </a:lvl9pPr>
          </a:lstStyle>
          <a:p>
            <a:pPr algn="ctr">
              <a:defRPr/>
            </a:pPr>
            <a:endParaRPr lang="en-US" alt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304800" y="1524000"/>
            <a:ext cx="11582400" cy="434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400">
                <a:solidFill>
                  <a:srgbClr val="003968"/>
                </a:solidFill>
                <a:latin typeface="Avenir Next"/>
              </a:defRPr>
            </a:lvl1pPr>
            <a:lvl2pPr>
              <a:defRPr sz="1800">
                <a:solidFill>
                  <a:srgbClr val="003968"/>
                </a:solidFill>
                <a:latin typeface="Avenir Next"/>
              </a:defRPr>
            </a:lvl2pPr>
            <a:lvl3pPr>
              <a:defRPr sz="1800">
                <a:solidFill>
                  <a:srgbClr val="003968"/>
                </a:solidFill>
                <a:latin typeface="Avenir Next"/>
              </a:defRPr>
            </a:lvl3pPr>
            <a:lvl4pPr>
              <a:defRPr sz="1600">
                <a:solidFill>
                  <a:srgbClr val="003968"/>
                </a:solidFill>
                <a:latin typeface="Avenir Next"/>
              </a:defRPr>
            </a:lvl4pPr>
            <a:lvl5pPr>
              <a:defRPr sz="1400">
                <a:solidFill>
                  <a:srgbClr val="003968"/>
                </a:solidFill>
                <a:latin typeface="Avenir Nex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304800" y="144780"/>
            <a:ext cx="11582400" cy="10058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 b="0" cap="none">
                <a:solidFill>
                  <a:srgbClr val="00386B"/>
                </a:solidFill>
                <a:latin typeface="Avenir Nex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825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9535D230-1EB4-24F0-0E6C-FFC393B23A2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1295400"/>
          </a:xfrm>
          <a:prstGeom prst="rect">
            <a:avLst/>
          </a:prstGeom>
          <a:solidFill>
            <a:schemeClr val="bg1">
              <a:lumMod val="75000"/>
              <a:alpha val="61000"/>
            </a:schemeClr>
          </a:solidFill>
          <a:ln w="9525">
            <a:solidFill>
              <a:srgbClr val="0039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 b="1">
                <a:solidFill>
                  <a:srgbClr val="00457C"/>
                </a:solidFill>
                <a:latin typeface="Times New Roman" charset="0"/>
              </a:defRPr>
            </a:lvl1pPr>
            <a:lvl2pPr marL="742950" indent="-285750">
              <a:defRPr sz="2000" b="1">
                <a:solidFill>
                  <a:srgbClr val="00457C"/>
                </a:solidFill>
                <a:latin typeface="Times New Roman" charset="0"/>
              </a:defRPr>
            </a:lvl2pPr>
            <a:lvl3pPr marL="1143000" indent="-228600">
              <a:defRPr sz="2000" b="1">
                <a:solidFill>
                  <a:srgbClr val="00457C"/>
                </a:solidFill>
                <a:latin typeface="Times New Roman" charset="0"/>
              </a:defRPr>
            </a:lvl3pPr>
            <a:lvl4pPr marL="1600200" indent="-228600">
              <a:defRPr sz="2000" b="1">
                <a:solidFill>
                  <a:srgbClr val="00457C"/>
                </a:solidFill>
                <a:latin typeface="Times New Roman" charset="0"/>
              </a:defRPr>
            </a:lvl4pPr>
            <a:lvl5pPr marL="2057400" indent="-228600">
              <a:defRPr sz="2000" b="1">
                <a:solidFill>
                  <a:srgbClr val="00457C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57C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57C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57C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57C"/>
                </a:solidFill>
                <a:latin typeface="Times New Roman" charset="0"/>
              </a:defRPr>
            </a:lvl9pPr>
          </a:lstStyle>
          <a:p>
            <a:pPr algn="ctr">
              <a:defRPr/>
            </a:pPr>
            <a:endParaRPr lang="en-US" altLang="en-US"/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304800" y="144780"/>
            <a:ext cx="11582400" cy="10058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400" b="0" cap="none">
                <a:solidFill>
                  <a:srgbClr val="00386B"/>
                </a:solidFill>
                <a:latin typeface="Avenir Nex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244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7.emf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517" y="681513"/>
            <a:ext cx="9658391" cy="593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517" y="1409858"/>
            <a:ext cx="965839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69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>
            <a:extLst>
              <a:ext uri="{FF2B5EF4-FFF2-40B4-BE49-F238E27FC236}">
                <a16:creationId xmlns:a16="http://schemas.microsoft.com/office/drawing/2014/main" id="{FA1BC6D2-8C01-41E7-C5B0-340AE38D2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 b="1">
                <a:solidFill>
                  <a:srgbClr val="00457C"/>
                </a:solidFill>
                <a:latin typeface="Times New Roman" charset="0"/>
              </a:defRPr>
            </a:lvl1pPr>
            <a:lvl2pPr marL="742950" indent="-285750">
              <a:defRPr sz="2000" b="1">
                <a:solidFill>
                  <a:srgbClr val="00457C"/>
                </a:solidFill>
                <a:latin typeface="Times New Roman" charset="0"/>
              </a:defRPr>
            </a:lvl2pPr>
            <a:lvl3pPr marL="1143000" indent="-228600">
              <a:defRPr sz="2000" b="1">
                <a:solidFill>
                  <a:srgbClr val="00457C"/>
                </a:solidFill>
                <a:latin typeface="Times New Roman" charset="0"/>
              </a:defRPr>
            </a:lvl3pPr>
            <a:lvl4pPr marL="1600200" indent="-228600">
              <a:defRPr sz="2000" b="1">
                <a:solidFill>
                  <a:srgbClr val="00457C"/>
                </a:solidFill>
                <a:latin typeface="Times New Roman" charset="0"/>
              </a:defRPr>
            </a:lvl4pPr>
            <a:lvl5pPr marL="2057400" indent="-228600">
              <a:defRPr sz="2000" b="1">
                <a:solidFill>
                  <a:srgbClr val="00457C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57C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57C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57C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57C"/>
                </a:solidFill>
                <a:latin typeface="Times New Roman" charset="0"/>
              </a:defRPr>
            </a:lvl9pPr>
          </a:lstStyle>
          <a:p>
            <a:pPr algn="ctr">
              <a:defRPr/>
            </a:pPr>
            <a:endParaRPr lang="en-US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C115A3-0819-85F8-D6A5-1B576B77A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2000" b="1">
                <a:solidFill>
                  <a:srgbClr val="00457C"/>
                </a:solidFill>
                <a:latin typeface="Times New Roman" charset="0"/>
              </a:defRPr>
            </a:lvl1pPr>
            <a:lvl2pPr marL="742950" indent="-285750">
              <a:defRPr sz="2000" b="1">
                <a:solidFill>
                  <a:srgbClr val="00457C"/>
                </a:solidFill>
                <a:latin typeface="Times New Roman" charset="0"/>
              </a:defRPr>
            </a:lvl2pPr>
            <a:lvl3pPr marL="1143000" indent="-228600">
              <a:defRPr sz="2000" b="1">
                <a:solidFill>
                  <a:srgbClr val="00457C"/>
                </a:solidFill>
                <a:latin typeface="Times New Roman" charset="0"/>
              </a:defRPr>
            </a:lvl3pPr>
            <a:lvl4pPr marL="1600200" indent="-228600">
              <a:defRPr sz="2000" b="1">
                <a:solidFill>
                  <a:srgbClr val="00457C"/>
                </a:solidFill>
                <a:latin typeface="Times New Roman" charset="0"/>
              </a:defRPr>
            </a:lvl4pPr>
            <a:lvl5pPr marL="2057400" indent="-228600">
              <a:defRPr sz="2000" b="1">
                <a:solidFill>
                  <a:srgbClr val="00457C"/>
                </a:solidFill>
                <a:latin typeface="Times New Roman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57C"/>
                </a:solidFill>
                <a:latin typeface="Times New Roman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57C"/>
                </a:solidFill>
                <a:latin typeface="Times New Roman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57C"/>
                </a:solidFill>
                <a:latin typeface="Times New Roman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457C"/>
                </a:solidFill>
                <a:latin typeface="Times New Roman" charset="0"/>
              </a:defRPr>
            </a:lvl9pPr>
          </a:lstStyle>
          <a:p>
            <a:pPr algn="ctr">
              <a:defRPr/>
            </a:pPr>
            <a:endParaRPr lang="en-US" altLang="en-US"/>
          </a:p>
        </p:txBody>
      </p:sp>
      <p:sp>
        <p:nvSpPr>
          <p:cNvPr id="1028" name="Line 22">
            <a:extLst>
              <a:ext uri="{FF2B5EF4-FFF2-40B4-BE49-F238E27FC236}">
                <a16:creationId xmlns:a16="http://schemas.microsoft.com/office/drawing/2014/main" id="{72EBA8F4-0F19-BD2C-EC06-FE1BFE4F5B6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19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0" name="Picture 5">
            <a:extLst>
              <a:ext uri="{FF2B5EF4-FFF2-40B4-BE49-F238E27FC236}">
                <a16:creationId xmlns:a16="http://schemas.microsoft.com/office/drawing/2014/main" id="{69061536-A86F-8BF2-FA0E-529AA303AFB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42063"/>
            <a:ext cx="18288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36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ill Sans MT" charset="0"/>
        </a:defRPr>
      </a:lvl9pPr>
    </p:titleStyle>
    <p:bodyStyle>
      <a:lvl1pPr marL="228600" indent="-228600" algn="l" defTabSz="685800" rtl="0" eaLnBrk="1" fontAlgn="base" hangingPunct="1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685800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685800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685800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685800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9" name="Picture 8" descr="A building with palm trees&#10;&#10;Description automatically generated">
            <a:extLst>
              <a:ext uri="{FF2B5EF4-FFF2-40B4-BE49-F238E27FC236}">
                <a16:creationId xmlns:a16="http://schemas.microsoft.com/office/drawing/2014/main" id="{FE68A3E2-CAC9-E204-2983-C14B382D9A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54" r="1" b="21599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A logo of an owl&#10;&#10;Description automatically generated">
            <a:extLst>
              <a:ext uri="{FF2B5EF4-FFF2-40B4-BE49-F238E27FC236}">
                <a16:creationId xmlns:a16="http://schemas.microsoft.com/office/drawing/2014/main" id="{9169F309-927E-DD71-D5B4-037E105A97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88" y="439437"/>
            <a:ext cx="4018216" cy="329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61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52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24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60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norm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</Words>
  <Application>Microsoft Macintosh PowerPoint</Application>
  <PresentationFormat>Widescreen</PresentationFormat>
  <Paragraphs>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Arial</vt:lpstr>
      <vt:lpstr>Avenir Next</vt:lpstr>
      <vt:lpstr>Calibri</vt:lpstr>
      <vt:lpstr>Gill Sans MT</vt:lpstr>
      <vt:lpstr>Times New Roman</vt:lpstr>
      <vt:lpstr>Office Theme</vt:lpstr>
      <vt:lpstr>1_Gallery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Tatyanna Dames</cp:lastModifiedBy>
  <cp:revision>14</cp:revision>
  <dcterms:created xsi:type="dcterms:W3CDTF">2019-04-17T14:47:58Z</dcterms:created>
  <dcterms:modified xsi:type="dcterms:W3CDTF">2024-10-14T17:42:06Z</dcterms:modified>
</cp:coreProperties>
</file>