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691515" y="13834984"/>
            <a:ext cx="58921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3366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rgbClr val="003366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rgbClr val="003366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rgbClr val="003366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rgbClr val="003366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solidFill>
                <a:srgbClr val="003366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81F5621-C19B-527C-633D-6EFB330A6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1543685"/>
            <a:ext cx="7273925" cy="166358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87FA9271-05E6-582B-EC64-DDD3D7F77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514" y="3515360"/>
            <a:ext cx="8411845" cy="53238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C6C08BAD-CB19-1625-FAB3-96DA6559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515" y="9062720"/>
            <a:ext cx="5892165" cy="45923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4</cp:revision>
  <dcterms:created xsi:type="dcterms:W3CDTF">2022-11-03T19:16:49Z</dcterms:created>
  <dcterms:modified xsi:type="dcterms:W3CDTF">2024-02-20T20:55:10Z</dcterms:modified>
</cp:coreProperties>
</file>