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</p:sldIdLst>
  <p:sldSz cx="10058400" cy="155448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 snapToObjects="1">
      <p:cViewPr varScale="1">
        <p:scale>
          <a:sx n="47" d="100"/>
          <a:sy n="47" d="100"/>
        </p:scale>
        <p:origin x="121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2544023"/>
            <a:ext cx="8549640" cy="5411893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8164619"/>
            <a:ext cx="7543800" cy="3753061"/>
          </a:xfr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A180-7988-3F48-AC20-1622078BD552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04B3E-7B2E-A04D-B677-2FA2BE6D4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579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A180-7988-3F48-AC20-1622078BD552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04B3E-7B2E-A04D-B677-2FA2BE6D4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9017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3" y="827617"/>
            <a:ext cx="2168843" cy="1317349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827617"/>
            <a:ext cx="6380798" cy="131734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A180-7988-3F48-AC20-1622078BD552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04B3E-7B2E-A04D-B677-2FA2BE6D4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60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A180-7988-3F48-AC20-1622078BD552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04B3E-7B2E-A04D-B677-2FA2BE6D4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89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3875409"/>
            <a:ext cx="8675370" cy="6466204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10402786"/>
            <a:ext cx="8675370" cy="3400424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/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A180-7988-3F48-AC20-1622078BD552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04B3E-7B2E-A04D-B677-2FA2BE6D4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1971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4138083"/>
            <a:ext cx="4274820" cy="98630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4138083"/>
            <a:ext cx="4274820" cy="98630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A180-7988-3F48-AC20-1622078BD552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04B3E-7B2E-A04D-B677-2FA2BE6D4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163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827620"/>
            <a:ext cx="8675370" cy="300460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3810636"/>
            <a:ext cx="4255174" cy="1867534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5678170"/>
            <a:ext cx="4255174" cy="83517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6" y="3810636"/>
            <a:ext cx="4276130" cy="1867534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6" y="5678170"/>
            <a:ext cx="4276130" cy="83517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A180-7988-3F48-AC20-1622078BD552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04B3E-7B2E-A04D-B677-2FA2BE6D4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531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A180-7988-3F48-AC20-1622078BD552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04B3E-7B2E-A04D-B677-2FA2BE6D4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209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A180-7988-3F48-AC20-1622078BD552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04B3E-7B2E-A04D-B677-2FA2BE6D4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630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1036320"/>
            <a:ext cx="3244096" cy="362712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2238167"/>
            <a:ext cx="5092065" cy="11046883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4663440"/>
            <a:ext cx="3244096" cy="8639599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A180-7988-3F48-AC20-1622078BD552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04B3E-7B2E-A04D-B677-2FA2BE6D4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835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1036320"/>
            <a:ext cx="3244096" cy="362712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2238167"/>
            <a:ext cx="5092065" cy="11046883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4663440"/>
            <a:ext cx="3244096" cy="8639599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AA180-7988-3F48-AC20-1622078BD552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04B3E-7B2E-A04D-B677-2FA2BE6D4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827620"/>
            <a:ext cx="8675370" cy="30046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4138083"/>
            <a:ext cx="8675370" cy="98630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14407730"/>
            <a:ext cx="226314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AAA180-7988-3F48-AC20-1622078BD552}" type="datetimeFigureOut">
              <a:rPr lang="en-US" smtClean="0"/>
              <a:t>2/20/2024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14407730"/>
            <a:ext cx="339471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14407730"/>
            <a:ext cx="2263140" cy="8276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104B3E-7B2E-A04D-B677-2FA2BE6D47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823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email@fau.edu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fau.edu/xxxx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B17A886-20E2-5996-FC65-EAC6054E47A0}"/>
              </a:ext>
            </a:extLst>
          </p:cNvPr>
          <p:cNvSpPr txBox="1"/>
          <p:nvPr/>
        </p:nvSpPr>
        <p:spPr>
          <a:xfrm>
            <a:off x="1015998" y="13361461"/>
            <a:ext cx="75387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effectLst/>
                <a:latin typeface="Century Gothic" panose="020B0502020202020204" pitchFamily="34" charset="0"/>
              </a:rPr>
              <a:t>Reasonable accommodation should be requested of the event sponsor: Staff Name or Office Name at 561-297-XXXX and </a:t>
            </a:r>
            <a:r>
              <a:rPr lang="en-US" sz="1200" dirty="0">
                <a:effectLst/>
                <a:latin typeface="Century Gothic" panose="020B0502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email@fau.edu</a:t>
            </a:r>
            <a:r>
              <a:rPr lang="en-US" sz="1200" dirty="0">
                <a:effectLst/>
                <a:latin typeface="Century Gothic" panose="020B0502020202020204" pitchFamily="34" charset="0"/>
              </a:rPr>
              <a:t> or TTY Relay Station at 1-800-955-8770. Please make your needs known as soon as possible to allow sufficient time for effective accommodations, preferably 5 days before the date of this event. Visit </a:t>
            </a:r>
            <a:r>
              <a:rPr lang="en-US" sz="1200" dirty="0">
                <a:effectLst/>
                <a:latin typeface="Century Gothic" panose="020B0502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fau.edu/xxxx</a:t>
            </a:r>
            <a:r>
              <a:rPr lang="en-US" sz="1200" dirty="0">
                <a:effectLst/>
                <a:latin typeface="Century Gothic" panose="020B0502020202020204" pitchFamily="34" charset="0"/>
              </a:rPr>
              <a:t> for more info.</a:t>
            </a:r>
            <a:endParaRPr lang="en-US" sz="1200" dirty="0">
              <a:latin typeface="Century Gothic" panose="020B0502020202020204" pitchFamily="34" charset="0"/>
            </a:endParaRPr>
          </a:p>
        </p:txBody>
      </p:sp>
      <p:sp>
        <p:nvSpPr>
          <p:cNvPr id="21" name="Title 20">
            <a:extLst>
              <a:ext uri="{FF2B5EF4-FFF2-40B4-BE49-F238E27FC236}">
                <a16:creationId xmlns:a16="http://schemas.microsoft.com/office/drawing/2014/main" id="{C26EF5A7-6388-D90B-6525-EA4A639AB6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5999" y="1747520"/>
            <a:ext cx="8026401" cy="208470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2" name="Content Placeholder 21">
            <a:extLst>
              <a:ext uri="{FF2B5EF4-FFF2-40B4-BE49-F238E27FC236}">
                <a16:creationId xmlns:a16="http://schemas.microsoft.com/office/drawing/2014/main" id="{379B393D-25A3-4DFD-14EC-15B8C9E957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5998" y="4138083"/>
            <a:ext cx="8026401" cy="9029277"/>
          </a:xfrm>
        </p:spPr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10691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67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Stephanie Tobar</dc:creator>
  <cp:lastModifiedBy>Stephanie Gurgel</cp:lastModifiedBy>
  <cp:revision>8</cp:revision>
  <dcterms:created xsi:type="dcterms:W3CDTF">2022-11-03T19:16:49Z</dcterms:created>
  <dcterms:modified xsi:type="dcterms:W3CDTF">2024-02-20T20:58:35Z</dcterms:modified>
</cp:coreProperties>
</file>