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47" d="100"/>
          <a:sy n="47" d="100"/>
        </p:scale>
        <p:origin x="12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79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01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8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97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63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3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0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3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3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2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@fau.ed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fau.edu/xxx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17A886-20E2-5996-FC65-EAC6054E47A0}"/>
              </a:ext>
            </a:extLst>
          </p:cNvPr>
          <p:cNvSpPr txBox="1"/>
          <p:nvPr/>
        </p:nvSpPr>
        <p:spPr>
          <a:xfrm>
            <a:off x="1066800" y="1379728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20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 for more info.</a:t>
            </a:r>
            <a:endParaRPr lang="en-US" sz="12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FCF287F5-9DBD-8A87-0B61-5055CF4A8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971040"/>
            <a:ext cx="7924800" cy="19221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DBF3E756-7A85-C33C-9568-D3D170CC3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4138084"/>
            <a:ext cx="7924800" cy="922337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069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67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Gurgel</cp:lastModifiedBy>
  <cp:revision>10</cp:revision>
  <dcterms:created xsi:type="dcterms:W3CDTF">2022-11-03T19:16:49Z</dcterms:created>
  <dcterms:modified xsi:type="dcterms:W3CDTF">2024-02-20T21:00:24Z</dcterms:modified>
</cp:coreProperties>
</file>