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691515" y="14062494"/>
            <a:ext cx="6786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E5AFB-DAD7-6073-2711-D9FBCE6E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1341120"/>
            <a:ext cx="8675370" cy="2491109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A91CD-0ED3-AC1C-F7AB-98DEC40AC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" y="4138083"/>
            <a:ext cx="8675370" cy="9476317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11</cp:revision>
  <dcterms:created xsi:type="dcterms:W3CDTF">2022-11-03T19:16:49Z</dcterms:created>
  <dcterms:modified xsi:type="dcterms:W3CDTF">2024-02-20T21:02:48Z</dcterms:modified>
</cp:coreProperties>
</file>