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AA38A6-657C-E728-4A6C-7233A6E46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820" y="968240"/>
            <a:ext cx="6682903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E561D6-7CD3-4E3B-15C8-30720F6E0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3820" y="2428740"/>
            <a:ext cx="6682903" cy="388451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2</cp:revision>
  <dcterms:created xsi:type="dcterms:W3CDTF">2024-02-13T20:47:25Z</dcterms:created>
  <dcterms:modified xsi:type="dcterms:W3CDTF">2024-02-13T20:52:58Z</dcterms:modified>
</cp:coreProperties>
</file>