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E43B-7495-059F-4FEA-E10DB64D9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F2DCA-5080-5421-37F3-17743CCC7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9C224-5E20-FB93-98B2-B7194FB8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6CCEE-C57C-D44A-19FD-920BA161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F875-672E-70AF-FED0-7FC38577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1D07-739C-A652-56C5-85115BFCC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9214A-DAE4-CA38-47B0-F731A52BE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CE91A-5F43-17BC-00E6-E16274FC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9C6D2-ACC7-6A38-76F3-0042AD15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C3CC1-2D2F-60B3-41D6-6B5EB8CA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6F397-45ED-2507-A654-E74BBDE3D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A00A0-75C4-7958-EA28-DD53CC203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1DE02-3531-4A0D-EB9A-4BE1362E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986AF-59CB-7D6E-0ADD-7F53F36C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A848-1BD3-7565-E304-F8D12441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1EDA-D3C1-73F1-6994-27ABC1EC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1F50-601F-71A1-60B0-044E7E68B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C6A8-9BC9-3F33-17B6-4A9964B8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0B94-27D3-8DA4-3016-BD11B30F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D15A7-06C1-B57C-D302-976C7FB8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1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8456-08B4-BE42-2D82-FE8E3187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669E-222F-1636-DEEC-D4962D625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2DDB-FF40-E256-BC95-425DF87A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26FB1-8E4C-ED83-BA97-A3E1E35D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AC1B5-E633-A952-8855-A7880F16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0FF4-97E6-E9B0-2FB1-192F1C72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7316-58C5-73F0-BBE9-485F4F3F1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6CBA4-54EB-BCDB-2596-4E8665D3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35C3E-9C07-5BDE-EDB2-7149D589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5DACF-0486-4024-8852-CD83D0D3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AA6C0-B447-0F04-4FCD-80D1D08F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4611-BD49-809E-D487-0D7A90C5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3F43B-C23E-662F-E2A7-C09055DB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76B51-932E-8251-0024-A0DCD322E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28812-B8DB-56A0-32B2-9069EDBC2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F4E2E-AA39-54CE-0E8D-9899B6FFF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C986C6-AD48-8DD3-524E-A6CC81C8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62CAF5-ED46-05EE-124F-09B4CEED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AC569-6CFB-74D8-9771-17C691F2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36578-C21C-51DB-EF44-B8FF73DD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C5707F-8E46-F153-D06B-E32EC4DE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148DF-6560-878C-2D18-8A4C871E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89A9-E9FC-167C-1FEA-603E29E2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0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CD42C-1AAD-7033-7618-70BFA2C8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E7DD8-C451-6752-F82B-8DE82EE7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30A8A-7B19-04BC-9D63-554E77E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7E96-655F-CB54-FC4D-3598A7EEA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0761-9EA1-C86B-B1BE-E8397A3A3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84AF-47CF-EB03-F80D-1E79E5B0C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F1A33-604F-12A0-7226-7F4CD790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483A-23F1-4D93-8F8D-DD54F6BE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1995F-F121-4F38-2E17-2A76A7AC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76B7-F1FB-E8C3-43D7-51403AB0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7FBD9-EFA8-7EA4-794A-4F0A26DC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F6BAC-B556-F196-85E0-6244B1C4B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8CE29-9E88-02CD-AFFF-783F5F35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8EA66-8D78-46E7-EA6A-EC3DCED4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5FF2-33C4-4E68-804F-388AD594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0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B2DD3-F2B0-17C0-BD1A-1B447181F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B6FD5-D722-BFC5-22F3-6A4B5CE39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7E3DC-3166-D078-F8F7-17682D4F5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8090-BFE6-97CC-E4A9-89129FC71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8B9DB-F270-3F2F-409A-91D77BD24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3A485-69F9-553A-EA15-0CF7DFA71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7741F-EE1E-D6E3-FFFA-8DFE4E160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3443"/>
            <a:ext cx="10515600" cy="34735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3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3</cp:revision>
  <dcterms:created xsi:type="dcterms:W3CDTF">2024-02-13T20:47:25Z</dcterms:created>
  <dcterms:modified xsi:type="dcterms:W3CDTF">2024-02-13T20:54:53Z</dcterms:modified>
</cp:coreProperties>
</file>