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DE43B-7495-059F-4FEA-E10DB64D9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F2DCA-5080-5421-37F3-17743CCC7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9C224-5E20-FB93-98B2-B7194FB8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6CCEE-C57C-D44A-19FD-920BA1615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7F875-672E-70AF-FED0-7FC38577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0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71D07-739C-A652-56C5-85115BFC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9214A-DAE4-CA38-47B0-F731A52BE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CE91A-5F43-17BC-00E6-E16274FCC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9C6D2-ACC7-6A38-76F3-0042AD151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C3CC1-2D2F-60B3-41D6-6B5EB8CA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6F397-45ED-2507-A654-E74BBDE3D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A00A0-75C4-7958-EA28-DD53CC20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1DE02-3531-4A0D-EB9A-4BE1362E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986AF-59CB-7D6E-0ADD-7F53F36CF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EA848-1BD3-7565-E304-F8D124419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9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B1EDA-D3C1-73F1-6994-27ABC1EC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61F50-601F-71A1-60B0-044E7E68B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9C6A8-9BC9-3F33-17B6-4A9964B8D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40B94-27D3-8DA4-3016-BD11B30F0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D15A7-06C1-B57C-D302-976C7FB8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8456-08B4-BE42-2D82-FE8E3187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C669E-222F-1636-DEEC-D4962D625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B2DDB-FF40-E256-BC95-425DF87A2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26FB1-8E4C-ED83-BA97-A3E1E35D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AC1B5-E633-A952-8855-A7880F16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1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20FF4-97E6-E9B0-2FB1-192F1C72C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C7316-58C5-73F0-BBE9-485F4F3F1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6CBA4-54EB-BCDB-2596-4E8665D3A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35C3E-9C07-5BDE-EDB2-7149D5892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5DACF-0486-4024-8852-CD83D0D3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AA6C0-B447-0F04-4FCD-80D1D08F1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2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04611-BD49-809E-D487-0D7A90C5C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3F43B-C23E-662F-E2A7-C09055DB4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76B51-932E-8251-0024-A0DCD322E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928812-B8DB-56A0-32B2-9069EDBC2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F4E2E-AA39-54CE-0E8D-9899B6FFF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C986C6-AD48-8DD3-524E-A6CC81C8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62CAF5-ED46-05EE-124F-09B4CEED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5AC569-6CFB-74D8-9771-17C691F2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0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6578-C21C-51DB-EF44-B8FF73DD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5707F-8E46-F153-D06B-E32EC4DE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148DF-6560-878C-2D18-8A4C871E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389A9-E9FC-167C-1FEA-603E29E2B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0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FCD42C-1AAD-7033-7618-70BFA2C8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E7DD8-C451-6752-F82B-8DE82EE7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30A8A-7B19-04BC-9D63-554E77EAC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03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7E96-655F-CB54-FC4D-3598A7EE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C0761-9EA1-C86B-B1BE-E8397A3A3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F84AF-47CF-EB03-F80D-1E79E5B0C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7F1A33-604F-12A0-7226-7F4CD790A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B8483A-23F1-4D93-8F8D-DD54F6BE9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1995F-F121-4F38-2E17-2A76A7AC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2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976B7-F1FB-E8C3-43D7-51403AB0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57FBD9-EFA8-7EA4-794A-4F0A26DCE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F6BAC-B556-F196-85E0-6244B1C4B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8CE29-9E88-02CD-AFFF-783F5F359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2BD7-A45B-4AED-9492-2FA9783D071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8EA66-8D78-46E7-EA6A-EC3DCED4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65FF2-33C4-4E68-804F-388AD5941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0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1B2DD3-F2B0-17C0-BD1A-1B447181F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B6FD5-D722-BFC5-22F3-6A4B5CE39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7E3DC-3166-D078-F8F7-17682D4F5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E22BD7-A45B-4AED-9492-2FA9783D0714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8090-BFE6-97CC-E4A9-89129FC710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8B9DB-F270-3F2F-409A-91D77BD24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6D5C35-5E47-4471-9DCD-7E839D351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3A485-69F9-553A-EA15-0CF7DFA71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434" y="335992"/>
            <a:ext cx="539885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7741F-EE1E-D6E3-FFFA-8DFE4E160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434" y="2022507"/>
            <a:ext cx="5398850" cy="37168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30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Gurgel</dc:creator>
  <cp:lastModifiedBy>Stephanie Gurgel</cp:lastModifiedBy>
  <cp:revision>5</cp:revision>
  <dcterms:created xsi:type="dcterms:W3CDTF">2024-02-13T20:47:25Z</dcterms:created>
  <dcterms:modified xsi:type="dcterms:W3CDTF">2024-02-21T20:17:59Z</dcterms:modified>
</cp:coreProperties>
</file>