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2" autoAdjust="0"/>
    <p:restoredTop sz="94660"/>
  </p:normalViewPr>
  <p:slideViewPr>
    <p:cSldViewPr snapToGrid="0">
      <p:cViewPr varScale="1">
        <p:scale>
          <a:sx n="98" d="100"/>
          <a:sy n="98" d="100"/>
        </p:scale>
        <p:origin x="102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DE43B-7495-059F-4FEA-E10DB64D9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5F2DCA-5080-5421-37F3-17743CCC7B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79C224-5E20-FB93-98B2-B7194FB8F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22BD7-A45B-4AED-9492-2FA9783D0714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46CCEE-C57C-D44A-19FD-920BA1615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17F875-672E-70AF-FED0-7FC385770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D5C35-5E47-4471-9DCD-7E839D351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707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71D07-739C-A652-56C5-85115BFCC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89214A-DAE4-CA38-47B0-F731A52BEE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1CE91A-5F43-17BC-00E6-E16274FCC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22BD7-A45B-4AED-9492-2FA9783D0714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39C6D2-ACC7-6A38-76F3-0042AD151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9C3CC1-2D2F-60B3-41D6-6B5EB8CA5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D5C35-5E47-4471-9DCD-7E839D351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92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06F397-45ED-2507-A654-E74BBDE3D7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8A00A0-75C4-7958-EA28-DD53CC2031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A1DE02-3531-4A0D-EB9A-4BE1362E6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22BD7-A45B-4AED-9492-2FA9783D0714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4986AF-59CB-7D6E-0ADD-7F53F36CF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EA848-1BD3-7565-E304-F8D124419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D5C35-5E47-4471-9DCD-7E839D351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894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B1EDA-D3C1-73F1-6994-27ABC1ECC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61F50-601F-71A1-60B0-044E7E68B0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29C6A8-9BC9-3F33-17B6-4A9964B8D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22BD7-A45B-4AED-9492-2FA9783D0714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940B94-27D3-8DA4-3016-BD11B30F0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9D15A7-06C1-B57C-D302-976C7FB8B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D5C35-5E47-4471-9DCD-7E839D351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118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28456-08B4-BE42-2D82-FE8E3187F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3C669E-222F-1636-DEEC-D4962D625F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BB2DDB-FF40-E256-BC95-425DF87A2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22BD7-A45B-4AED-9492-2FA9783D0714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B26FB1-8E4C-ED83-BA97-A3E1E35D9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8AC1B5-E633-A952-8855-A7880F160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D5C35-5E47-4471-9DCD-7E839D351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717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20FF4-97E6-E9B0-2FB1-192F1C72C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C7316-58C5-73F0-BBE9-485F4F3F19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F6CBA4-54EB-BCDB-2596-4E8665D3A7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335C3E-9C07-5BDE-EDB2-7149D5892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22BD7-A45B-4AED-9492-2FA9783D0714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45DACF-0486-4024-8852-CD83D0D32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7AA6C0-B447-0F04-4FCD-80D1D08F1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D5C35-5E47-4471-9DCD-7E839D351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928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04611-BD49-809E-D487-0D7A90C5C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83F43B-C23E-662F-E2A7-C09055DB42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A76B51-932E-8251-0024-A0DCD322E6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928812-B8DB-56A0-32B2-9069EDBC27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DF4E2E-AA39-54CE-0E8D-9899B6FFFD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C986C6-AD48-8DD3-524E-A6CC81C8B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22BD7-A45B-4AED-9492-2FA9783D0714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62CAF5-ED46-05EE-124F-09B4CEED1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5AC569-6CFB-74D8-9771-17C691F2C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D5C35-5E47-4471-9DCD-7E839D351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304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36578-C21C-51DB-EF44-B8FF73DDD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C5707F-8E46-F153-D06B-E32EC4DEA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22BD7-A45B-4AED-9492-2FA9783D0714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A148DF-6560-878C-2D18-8A4C871EC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9389A9-E9FC-167C-1FEA-603E29E2B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D5C35-5E47-4471-9DCD-7E839D351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902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FCD42C-1AAD-7033-7618-70BFA2C88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22BD7-A45B-4AED-9492-2FA9783D0714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4E7DD8-C451-6752-F82B-8DE82EE7D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B30A8A-7B19-04BC-9D63-554E77EAC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D5C35-5E47-4471-9DCD-7E839D351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503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57E96-655F-CB54-FC4D-3598A7EEA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C0761-9EA1-C86B-B1BE-E8397A3A3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3F84AF-47CF-EB03-F80D-1E79E5B0C3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7F1A33-604F-12A0-7226-7F4CD790A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22BD7-A45B-4AED-9492-2FA9783D0714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B8483A-23F1-4D93-8F8D-DD54F6BE9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F1995F-F121-4F38-2E17-2A76A7ACD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D5C35-5E47-4471-9DCD-7E839D351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824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976B7-F1FB-E8C3-43D7-51403AB0E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57FBD9-EFA8-7EA4-794A-4F0A26DCEA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7F6BAC-B556-F196-85E0-6244B1C4BB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18CE29-9E88-02CD-AFFF-783F5F359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22BD7-A45B-4AED-9492-2FA9783D0714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A8EA66-8D78-46E7-EA6A-EC3DCED43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265FF2-33C4-4E68-804F-388AD5941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D5C35-5E47-4471-9DCD-7E839D351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904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1B2DD3-F2B0-17C0-BD1A-1B447181F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9B6FD5-D722-BFC5-22F3-6A4B5CE392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37E3DC-3166-D078-F8F7-17682D4F5B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E22BD7-A45B-4AED-9492-2FA9783D0714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948090-BFE6-97CC-E4A9-89129FC710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8B9DB-F270-3F2F-409A-91D77BD246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66D5C35-5E47-4471-9DCD-7E839D351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35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306B1A6-61CE-9DDB-4400-69F62A5F8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37179"/>
            <a:ext cx="7975060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59C8A59-8651-F11C-2863-ECCD7C7B0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570428"/>
            <a:ext cx="7975060" cy="387901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830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Gurgel</dc:creator>
  <cp:lastModifiedBy>Stephanie Gurgel</cp:lastModifiedBy>
  <cp:revision>6</cp:revision>
  <dcterms:created xsi:type="dcterms:W3CDTF">2024-02-13T20:47:25Z</dcterms:created>
  <dcterms:modified xsi:type="dcterms:W3CDTF">2024-02-13T20:58:16Z</dcterms:modified>
</cp:coreProperties>
</file>