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6" autoAdjust="0"/>
    <p:restoredTop sz="94660"/>
  </p:normalViewPr>
  <p:slideViewPr>
    <p:cSldViewPr snapToGrid="0">
      <p:cViewPr varScale="1">
        <p:scale>
          <a:sx n="77" d="100"/>
          <a:sy n="77" d="100"/>
        </p:scale>
        <p:origin x="80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BECD5-CD4E-44E3-BD5A-F26F31E38811}" type="datetimeFigureOut">
              <a:rPr lang="en-US" smtClean="0"/>
              <a:t>2/20/2024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CCAE8-6297-4DE6-97EA-359149D293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49502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BECD5-CD4E-44E3-BD5A-F26F31E38811}" type="datetimeFigureOut">
              <a:rPr lang="en-US" smtClean="0"/>
              <a:t>2/20/2024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CCAE8-6297-4DE6-97EA-359149D293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88058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BECD5-CD4E-44E3-BD5A-F26F31E38811}" type="datetimeFigureOut">
              <a:rPr lang="en-US" smtClean="0"/>
              <a:t>2/20/2024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CCAE8-6297-4DE6-97EA-359149D293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50634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BECD5-CD4E-44E3-BD5A-F26F31E38811}" type="datetimeFigureOut">
              <a:rPr lang="en-US" smtClean="0"/>
              <a:t>2/20/2024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CCAE8-6297-4DE6-97EA-359149D293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2344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>
                    <a:tint val="82000"/>
                  </a:schemeClr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82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82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BECD5-CD4E-44E3-BD5A-F26F31E38811}" type="datetimeFigureOut">
              <a:rPr lang="en-US" smtClean="0"/>
              <a:t>2/20/2024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CCAE8-6297-4DE6-97EA-359149D293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91030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BECD5-CD4E-44E3-BD5A-F26F31E38811}" type="datetimeFigureOut">
              <a:rPr lang="en-US" smtClean="0"/>
              <a:t>2/20/2024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CCAE8-6297-4DE6-97EA-359149D293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68204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BECD5-CD4E-44E3-BD5A-F26F31E38811}" type="datetimeFigureOut">
              <a:rPr lang="en-US" smtClean="0"/>
              <a:t>2/20/2024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CCAE8-6297-4DE6-97EA-359149D293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738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BECD5-CD4E-44E3-BD5A-F26F31E38811}" type="datetimeFigureOut">
              <a:rPr lang="en-US" smtClean="0"/>
              <a:t>2/20/2024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CCAE8-6297-4DE6-97EA-359149D293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92151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BECD5-CD4E-44E3-BD5A-F26F31E38811}" type="datetimeFigureOut">
              <a:rPr lang="en-US" smtClean="0"/>
              <a:t>2/20/2024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CCAE8-6297-4DE6-97EA-359149D293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479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BECD5-CD4E-44E3-BD5A-F26F31E38811}" type="datetimeFigureOut">
              <a:rPr lang="en-US" smtClean="0"/>
              <a:t>2/20/2024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CCAE8-6297-4DE6-97EA-359149D293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53730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BECD5-CD4E-44E3-BD5A-F26F31E38811}" type="datetimeFigureOut">
              <a:rPr lang="en-US" smtClean="0"/>
              <a:t>2/20/2024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CCAE8-6297-4DE6-97EA-359149D293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15291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DCBECD5-CD4E-44E3-BD5A-F26F31E38811}" type="datetimeFigureOut">
              <a:rPr lang="en-US" smtClean="0"/>
              <a:t>2/20/2024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62CCAE8-6297-4DE6-97EA-359149D293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03958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email@fau.edu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fau.edu/xxxx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913177F8-A4F8-0D74-AD2A-EF2FC49CB8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1535" y="1544595"/>
            <a:ext cx="5782962" cy="98451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441912B9-F687-51F6-E7C1-DA6DD61106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61535" y="2677584"/>
            <a:ext cx="5782962" cy="5940323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02C7874-DE5C-D3CC-CC50-572034CEA113}"/>
              </a:ext>
            </a:extLst>
          </p:cNvPr>
          <p:cNvSpPr txBox="1"/>
          <p:nvPr/>
        </p:nvSpPr>
        <p:spPr>
          <a:xfrm>
            <a:off x="1161535" y="8770653"/>
            <a:ext cx="5088953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solidFill>
                  <a:srgbClr val="002060"/>
                </a:solidFill>
                <a:effectLst/>
                <a:latin typeface="Century Gothic" panose="020B0502020202020204" pitchFamily="34" charset="0"/>
              </a:rPr>
              <a:t>Reasonable accommodation should be requested of the event sponsor: Staff Name or Office Name at 561-297-XXXX and </a:t>
            </a:r>
            <a:r>
              <a:rPr lang="en-US" sz="1000" dirty="0">
                <a:solidFill>
                  <a:srgbClr val="002060"/>
                </a:solidFill>
                <a:effectLst/>
                <a:latin typeface="Century Gothic" panose="020B0502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email@fau.edu</a:t>
            </a:r>
            <a:r>
              <a:rPr lang="en-US" sz="1000" dirty="0">
                <a:solidFill>
                  <a:srgbClr val="002060"/>
                </a:solidFill>
                <a:effectLst/>
                <a:latin typeface="Century Gothic" panose="020B0502020202020204" pitchFamily="34" charset="0"/>
              </a:rPr>
              <a:t> or TTY Relay Station at 1-800-955-8770. Please make your needs known as soon as possible to allow sufficient time for effective accommodations, preferably 5 days before the date of this event. Visit </a:t>
            </a:r>
            <a:r>
              <a:rPr lang="en-US" sz="1000" dirty="0">
                <a:solidFill>
                  <a:srgbClr val="002060"/>
                </a:solidFill>
                <a:effectLst/>
                <a:latin typeface="Century Gothic" panose="020B050202020202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fau.edu/xxxx</a:t>
            </a:r>
            <a:r>
              <a:rPr lang="en-US" sz="1000" dirty="0">
                <a:solidFill>
                  <a:srgbClr val="002060"/>
                </a:solidFill>
                <a:effectLst/>
                <a:latin typeface="Century Gothic" panose="020B0502020202020204" pitchFamily="34" charset="0"/>
              </a:rPr>
              <a:t> for more info.</a:t>
            </a:r>
            <a:endParaRPr lang="en-US" sz="1000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24730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67</Words>
  <Application>Microsoft Office PowerPoint</Application>
  <PresentationFormat>Custom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Century Gothic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Stephanie Gurgel</dc:creator>
  <cp:lastModifiedBy>Stephanie Gurgel</cp:lastModifiedBy>
  <cp:revision>4</cp:revision>
  <dcterms:created xsi:type="dcterms:W3CDTF">2024-02-13T21:15:13Z</dcterms:created>
  <dcterms:modified xsi:type="dcterms:W3CDTF">2024-02-20T20:09:52Z</dcterms:modified>
</cp:coreProperties>
</file>