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/>
  </p:normalViewPr>
  <p:slideViewPr>
    <p:cSldViewPr snapToGrid="0">
      <p:cViewPr varScale="1">
        <p:scale>
          <a:sx n="78" d="100"/>
          <a:sy n="78" d="100"/>
        </p:scale>
        <p:origin x="19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ECD5-CD4E-44E3-BD5A-F26F31E3881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CAE8-6297-4DE6-97EA-359149D29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50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ECD5-CD4E-44E3-BD5A-F26F31E3881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CAE8-6297-4DE6-97EA-359149D29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05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ECD5-CD4E-44E3-BD5A-F26F31E3881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CAE8-6297-4DE6-97EA-359149D29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63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ECD5-CD4E-44E3-BD5A-F26F31E3881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CAE8-6297-4DE6-97EA-359149D29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44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ECD5-CD4E-44E3-BD5A-F26F31E3881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CAE8-6297-4DE6-97EA-359149D29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03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ECD5-CD4E-44E3-BD5A-F26F31E3881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CAE8-6297-4DE6-97EA-359149D29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20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ECD5-CD4E-44E3-BD5A-F26F31E3881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CAE8-6297-4DE6-97EA-359149D29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ECD5-CD4E-44E3-BD5A-F26F31E3881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CAE8-6297-4DE6-97EA-359149D29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15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ECD5-CD4E-44E3-BD5A-F26F31E3881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CAE8-6297-4DE6-97EA-359149D29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ECD5-CD4E-44E3-BD5A-F26F31E3881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CAE8-6297-4DE6-97EA-359149D29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73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ECD5-CD4E-44E3-BD5A-F26F31E3881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CCAE8-6297-4DE6-97EA-359149D29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29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CBECD5-CD4E-44E3-BD5A-F26F31E3881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2CCAE8-6297-4DE6-97EA-359149D29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9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mail@fau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fau.edu/xxx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5FE85FD-9D1C-3DEE-D987-E455AA8B1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254" y="2829696"/>
            <a:ext cx="3939806" cy="1717589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A0883B-6503-5735-2B24-B03D79AFF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52" y="4782065"/>
            <a:ext cx="6704708" cy="3669957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147BD6-8DF8-86CC-3B27-4C85E9E269A6}"/>
              </a:ext>
            </a:extLst>
          </p:cNvPr>
          <p:cNvSpPr txBox="1"/>
          <p:nvPr/>
        </p:nvSpPr>
        <p:spPr>
          <a:xfrm>
            <a:off x="534353" y="8770652"/>
            <a:ext cx="51649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Reasonable accommodation should be requested of the event sponsor: Staff Name or Office Name at 561-297-XXXX and </a:t>
            </a:r>
            <a:r>
              <a:rPr lang="en-US" sz="1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email@fau.edu</a:t>
            </a:r>
            <a:r>
              <a:rPr lang="en-US" sz="10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 or TTY Relay Station at 1-800-955-8770. Please make your needs known as soon as possible to allow sufficient time for effective accommodations, preferably 5 days before the date of this event. Visit </a:t>
            </a:r>
            <a:r>
              <a:rPr lang="en-US" sz="1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fau.edu/xxxx</a:t>
            </a:r>
            <a:r>
              <a:rPr lang="en-US" sz="10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 for more info.</a:t>
            </a:r>
            <a:endParaRPr 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473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67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Gurgel</dc:creator>
  <cp:lastModifiedBy>Stephanie Gurgel</cp:lastModifiedBy>
  <cp:revision>6</cp:revision>
  <dcterms:created xsi:type="dcterms:W3CDTF">2024-02-13T21:15:13Z</dcterms:created>
  <dcterms:modified xsi:type="dcterms:W3CDTF">2024-02-21T20:11:52Z</dcterms:modified>
</cp:coreProperties>
</file>