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5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0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6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4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0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2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1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73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2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9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fa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fau.edu/x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5FE85FD-9D1C-3DEE-D987-E455AA8B1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2" y="605482"/>
            <a:ext cx="5582243" cy="172994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AA0883B-6503-5735-2B24-B03D79AFF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352" y="2644347"/>
            <a:ext cx="5582243" cy="58076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46368D-E76B-DC0D-29DE-0BEE24ADDE21}"/>
              </a:ext>
            </a:extLst>
          </p:cNvPr>
          <p:cNvSpPr txBox="1"/>
          <p:nvPr/>
        </p:nvSpPr>
        <p:spPr>
          <a:xfrm>
            <a:off x="534353" y="8770652"/>
            <a:ext cx="501467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info.</a:t>
            </a:r>
            <a:endParaRPr lang="en-US" sz="1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73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67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6</cp:revision>
  <dcterms:created xsi:type="dcterms:W3CDTF">2024-02-13T21:15:13Z</dcterms:created>
  <dcterms:modified xsi:type="dcterms:W3CDTF">2024-02-20T20:11:44Z</dcterms:modified>
</cp:coreProperties>
</file>