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5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0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6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4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0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2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1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7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2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9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@fau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fau.edu/xxx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FE85FD-9D1C-3DEE-D987-E455AA8B1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2" y="5029200"/>
            <a:ext cx="6702683" cy="6425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A0883B-6503-5735-2B24-B03D79AF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2" y="5881816"/>
            <a:ext cx="6702683" cy="25702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9DAFBF-CA40-5458-64ED-80438CE9E92A}"/>
              </a:ext>
            </a:extLst>
          </p:cNvPr>
          <p:cNvSpPr txBox="1">
            <a:spLocks/>
          </p:cNvSpPr>
          <p:nvPr/>
        </p:nvSpPr>
        <p:spPr>
          <a:xfrm>
            <a:off x="534352" y="8798011"/>
            <a:ext cx="5063259" cy="107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0DF522-7D8A-2777-40F6-3B3E562FBFB0}"/>
              </a:ext>
            </a:extLst>
          </p:cNvPr>
          <p:cNvSpPr txBox="1"/>
          <p:nvPr/>
        </p:nvSpPr>
        <p:spPr>
          <a:xfrm>
            <a:off x="534352" y="8981587"/>
            <a:ext cx="6702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Reasonable accommodation should be requested of the event sponsor: Staff Name or Office Name at 561-297-XXXX and </a:t>
            </a:r>
            <a:r>
              <a:rPr lang="en-US" sz="10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email@fau.edu</a:t>
            </a:r>
            <a:r>
              <a:rPr lang="en-US" sz="1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or TTY Relay Station at 1-800-955-8770. Please make your needs known as soon as possible to allow sufficient time for effective accommodations, preferably 5 days before the date of this event. Visit </a:t>
            </a:r>
            <a:r>
              <a:rPr lang="en-US" sz="10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fau.edu/xxxx</a:t>
            </a:r>
            <a:r>
              <a:rPr lang="en-US" sz="1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for more info.</a:t>
            </a:r>
            <a:endParaRPr lang="en-US" sz="1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73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67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Gurgel</dc:creator>
  <cp:lastModifiedBy>Stephanie Gurgel</cp:lastModifiedBy>
  <cp:revision>7</cp:revision>
  <dcterms:created xsi:type="dcterms:W3CDTF">2024-02-13T21:15:13Z</dcterms:created>
  <dcterms:modified xsi:type="dcterms:W3CDTF">2024-02-20T20:12:20Z</dcterms:modified>
</cp:coreProperties>
</file>