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77" d="100"/>
          <a:sy n="77" d="100"/>
        </p:scale>
        <p:origin x="6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5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0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6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0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2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7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7F6234C-B15D-F905-3315-D5F3D9944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354" y="535520"/>
            <a:ext cx="5415510" cy="1741232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EF14458-F532-20DE-7FB3-92040AF30C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352" y="2506960"/>
            <a:ext cx="6703695" cy="4444985"/>
          </a:xfrm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D7613F2-4BC4-3802-14F6-B25509844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91222" y="7149851"/>
            <a:ext cx="5446826" cy="1417952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79DAFBF-CA40-5458-64ED-80438CE9E92A}"/>
              </a:ext>
            </a:extLst>
          </p:cNvPr>
          <p:cNvSpPr txBox="1">
            <a:spLocks/>
          </p:cNvSpPr>
          <p:nvPr/>
        </p:nvSpPr>
        <p:spPr>
          <a:xfrm>
            <a:off x="534352" y="8798011"/>
            <a:ext cx="5063259" cy="1075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0DF522-7D8A-2777-40F6-3B3E562FBFB0}"/>
              </a:ext>
            </a:extLst>
          </p:cNvPr>
          <p:cNvSpPr txBox="1"/>
          <p:nvPr/>
        </p:nvSpPr>
        <p:spPr>
          <a:xfrm>
            <a:off x="2887249" y="9091994"/>
            <a:ext cx="48851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0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AA45E3B0-8384-707C-DCFC-AB8B45094AA0}"/>
              </a:ext>
            </a:extLst>
          </p:cNvPr>
          <p:cNvSpPr txBox="1">
            <a:spLocks/>
          </p:cNvSpPr>
          <p:nvPr/>
        </p:nvSpPr>
        <p:spPr>
          <a:xfrm>
            <a:off x="1386123" y="7250059"/>
            <a:ext cx="5851925" cy="916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94310" indent="-194310" algn="l" defTabSz="777240" rtl="0" eaLnBrk="1" latinLnBrk="0" hangingPunct="1">
              <a:lnSpc>
                <a:spcPct val="90000"/>
              </a:lnSpc>
              <a:spcBef>
                <a:spcPts val="850"/>
              </a:spcBef>
              <a:buFont typeface="Arial" panose="020B0604020202020204" pitchFamily="34" charset="0"/>
              <a:buChar char="•"/>
              <a:defRPr sz="23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29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2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15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01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4879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3741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2603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1465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03270" indent="-194310" algn="l" defTabSz="777240" rtl="0" eaLnBrk="1" latinLnBrk="0" hangingPunct="1">
              <a:lnSpc>
                <a:spcPct val="90000"/>
              </a:lnSpc>
              <a:spcBef>
                <a:spcPts val="425"/>
              </a:spcBef>
              <a:buFont typeface="Arial" panose="020B0604020202020204" pitchFamily="34" charset="0"/>
              <a:buChar char="•"/>
              <a:defRPr sz="15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47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8</cp:revision>
  <dcterms:created xsi:type="dcterms:W3CDTF">2024-02-13T21:15:13Z</dcterms:created>
  <dcterms:modified xsi:type="dcterms:W3CDTF">2024-02-20T20:16:09Z</dcterms:modified>
</cp:coreProperties>
</file>