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6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5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7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1D75AC0-6536-8812-65A0-2098329A5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1302707"/>
            <a:ext cx="6703695" cy="117697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96E485D-DC32-6512-E40A-7051F5E82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3" y="2677584"/>
            <a:ext cx="6703695" cy="548938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79DAFBF-CA40-5458-64ED-80438CE9E92A}"/>
              </a:ext>
            </a:extLst>
          </p:cNvPr>
          <p:cNvSpPr txBox="1">
            <a:spLocks/>
          </p:cNvSpPr>
          <p:nvPr/>
        </p:nvSpPr>
        <p:spPr>
          <a:xfrm>
            <a:off x="534352" y="8798011"/>
            <a:ext cx="5063259" cy="1075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0DF522-7D8A-2777-40F6-3B3E562FBFB0}"/>
              </a:ext>
            </a:extLst>
          </p:cNvPr>
          <p:cNvSpPr txBox="1"/>
          <p:nvPr/>
        </p:nvSpPr>
        <p:spPr>
          <a:xfrm>
            <a:off x="534353" y="9091994"/>
            <a:ext cx="67036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AA45E3B0-8384-707C-DCFC-AB8B45094AA0}"/>
              </a:ext>
            </a:extLst>
          </p:cNvPr>
          <p:cNvSpPr txBox="1">
            <a:spLocks/>
          </p:cNvSpPr>
          <p:nvPr/>
        </p:nvSpPr>
        <p:spPr>
          <a:xfrm>
            <a:off x="1386123" y="7250059"/>
            <a:ext cx="5851925" cy="916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7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9</cp:revision>
  <dcterms:created xsi:type="dcterms:W3CDTF">2024-02-13T21:15:13Z</dcterms:created>
  <dcterms:modified xsi:type="dcterms:W3CDTF">2024-02-20T20:16:58Z</dcterms:modified>
</cp:coreProperties>
</file>