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 varScale="1">
        <p:scale>
          <a:sx n="78" d="100"/>
          <a:sy n="78" d="100"/>
        </p:scale>
        <p:origin x="19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5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0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6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4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03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20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1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73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2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CBECD5-CD4E-44E3-BD5A-F26F31E3881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9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@fau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au.edu/xxx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487A5DB4-D6E5-5500-048C-AD7D26BBC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27" y="726510"/>
            <a:ext cx="6475957" cy="175316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44616F9-912D-D8CC-ADB6-F0A451106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827" y="2677584"/>
            <a:ext cx="6475957" cy="591527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79DAFBF-CA40-5458-64ED-80438CE9E92A}"/>
              </a:ext>
            </a:extLst>
          </p:cNvPr>
          <p:cNvSpPr txBox="1">
            <a:spLocks/>
          </p:cNvSpPr>
          <p:nvPr/>
        </p:nvSpPr>
        <p:spPr>
          <a:xfrm>
            <a:off x="534352" y="8798011"/>
            <a:ext cx="5063259" cy="1075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0DF522-7D8A-2777-40F6-3B3E562FBFB0}"/>
              </a:ext>
            </a:extLst>
          </p:cNvPr>
          <p:cNvSpPr txBox="1"/>
          <p:nvPr/>
        </p:nvSpPr>
        <p:spPr>
          <a:xfrm>
            <a:off x="638826" y="9256734"/>
            <a:ext cx="64759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info.</a:t>
            </a:r>
            <a:endParaRPr lang="en-US" sz="1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AA45E3B0-8384-707C-DCFC-AB8B45094AA0}"/>
              </a:ext>
            </a:extLst>
          </p:cNvPr>
          <p:cNvSpPr txBox="1">
            <a:spLocks/>
          </p:cNvSpPr>
          <p:nvPr/>
        </p:nvSpPr>
        <p:spPr>
          <a:xfrm>
            <a:off x="1386123" y="7250059"/>
            <a:ext cx="5851925" cy="916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473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67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11</cp:revision>
  <dcterms:created xsi:type="dcterms:W3CDTF">2024-02-13T21:15:13Z</dcterms:created>
  <dcterms:modified xsi:type="dcterms:W3CDTF">2024-02-21T13:57:18Z</dcterms:modified>
</cp:coreProperties>
</file>