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5" r:id="rId3"/>
    <p:sldId id="266" r:id="rId4"/>
    <p:sldId id="257" r:id="rId5"/>
    <p:sldId id="261" r:id="rId6"/>
    <p:sldId id="262" r:id="rId7"/>
    <p:sldId id="258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4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78"/>
    <p:restoredTop sz="93284"/>
  </p:normalViewPr>
  <p:slideViewPr>
    <p:cSldViewPr snapToGrid="0" snapToObjects="1">
      <p:cViewPr varScale="1">
        <p:scale>
          <a:sx n="191" d="100"/>
          <a:sy n="191" d="100"/>
        </p:scale>
        <p:origin x="19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8084E-DB51-1C4E-B0EC-656B6D026462}" type="datetimeFigureOut">
              <a:rPr lang="en-US" smtClean="0"/>
              <a:t>1/22/26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823F1-E3F1-1D43-A719-CE7272203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291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823F1-E3F1-1D43-A719-CE72722030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43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9375" y="5296395"/>
            <a:ext cx="9144000" cy="870137"/>
          </a:xfrm>
        </p:spPr>
        <p:txBody>
          <a:bodyPr anchor="b">
            <a:normAutofit/>
          </a:bodyPr>
          <a:lstStyle>
            <a:lvl1pPr algn="ctr">
              <a:defRPr sz="24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9375" y="6171983"/>
            <a:ext cx="9144000" cy="686017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4787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F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aphic of a state with text&#10;&#10;AI-generated content may be incorrect.">
            <a:extLst>
              <a:ext uri="{FF2B5EF4-FFF2-40B4-BE49-F238E27FC236}">
                <a16:creationId xmlns:a16="http://schemas.microsoft.com/office/drawing/2014/main" id="{A158928A-DF9B-2D42-1E75-407F473FFC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74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iving Student Suc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4CD1B0-1055-FAF4-0384-1CA1A72F91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783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7760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075" y="1825625"/>
            <a:ext cx="613373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398327" y="1825625"/>
            <a:ext cx="4793673" cy="435133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771896"/>
            <a:ext cx="12192000" cy="6086104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9535" y="516512"/>
            <a:ext cx="9605082" cy="5934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9535" y="1244856"/>
            <a:ext cx="9605082" cy="46740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  <a:lvl2pPr>
              <a:defRPr baseline="0">
                <a:solidFill>
                  <a:schemeClr val="bg1">
                    <a:lumMod val="95000"/>
                  </a:schemeClr>
                </a:solidFill>
                <a:latin typeface="+mj-lt"/>
              </a:defRPr>
            </a:lvl2pPr>
            <a:lvl3pPr>
              <a:defRPr baseline="0">
                <a:solidFill>
                  <a:schemeClr val="bg1">
                    <a:lumMod val="95000"/>
                  </a:schemeClr>
                </a:solidFill>
                <a:latin typeface="+mj-lt"/>
              </a:defRPr>
            </a:lvl3pPr>
            <a:lvl4pPr>
              <a:defRPr baseline="0">
                <a:solidFill>
                  <a:schemeClr val="bg1">
                    <a:lumMod val="95000"/>
                  </a:schemeClr>
                </a:solidFill>
                <a:latin typeface="+mj-lt"/>
              </a:defRPr>
            </a:lvl4pPr>
            <a:lvl5pPr>
              <a:defRPr baseline="0">
                <a:solidFill>
                  <a:schemeClr val="bg1">
                    <a:lumMod val="9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076" y="1097280"/>
            <a:ext cx="9605082" cy="593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076" y="1825625"/>
            <a:ext cx="960508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691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6" r:id="rId3"/>
    <p:sldLayoutId id="2147483650" r:id="rId4"/>
    <p:sldLayoutId id="2147483654" r:id="rId5"/>
    <p:sldLayoutId id="2147483655" r:id="rId6"/>
    <p:sldLayoutId id="2147483652" r:id="rId7"/>
    <p:sldLayoutId id="214748365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 baseline="0">
          <a:solidFill>
            <a:srgbClr val="00447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800" kern="1200" baseline="0">
          <a:solidFill>
            <a:srgbClr val="00447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rgbClr val="00447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rgbClr val="00447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rgbClr val="00447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rgbClr val="00447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9375" y="3350717"/>
            <a:ext cx="9144000" cy="8701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9375" y="4226305"/>
            <a:ext cx="9144000" cy="68601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599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6061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6664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013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03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619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03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136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2959</TotalTime>
  <Words>1</Words>
  <Application>Microsoft Macintosh PowerPoint</Application>
  <PresentationFormat>Widescreen</PresentationFormat>
  <Paragraphs>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David Nelson</cp:lastModifiedBy>
  <cp:revision>23</cp:revision>
  <dcterms:created xsi:type="dcterms:W3CDTF">2019-04-17T14:47:58Z</dcterms:created>
  <dcterms:modified xsi:type="dcterms:W3CDTF">2026-01-22T21:02:42Z</dcterms:modified>
</cp:coreProperties>
</file>