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65" r:id="rId3"/>
    <p:sldId id="266" r:id="rId4"/>
    <p:sldId id="257" r:id="rId5"/>
    <p:sldId id="261" r:id="rId6"/>
    <p:sldId id="262" r:id="rId7"/>
    <p:sldId id="258" r:id="rId8"/>
    <p:sldId id="259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4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914"/>
    <p:restoredTop sz="93198"/>
  </p:normalViewPr>
  <p:slideViewPr>
    <p:cSldViewPr snapToGrid="0" snapToObjects="1">
      <p:cViewPr>
        <p:scale>
          <a:sx n="186" d="100"/>
          <a:sy n="186" d="100"/>
        </p:scale>
        <p:origin x="2728" y="3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38084E-DB51-1C4E-B0EC-656B6D026462}" type="datetimeFigureOut">
              <a:rPr lang="en-US" smtClean="0"/>
              <a:t>1/22/26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A823F1-E3F1-1D43-A719-CE72722030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2914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A823F1-E3F1-1D43-A719-CE72722030E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9430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59375" y="5296395"/>
            <a:ext cx="9144000" cy="870137"/>
          </a:xfrm>
        </p:spPr>
        <p:txBody>
          <a:bodyPr anchor="b">
            <a:normAutofit/>
          </a:bodyPr>
          <a:lstStyle>
            <a:lvl1pPr algn="ctr">
              <a:defRPr sz="2400" b="1" i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59375" y="6171983"/>
            <a:ext cx="9144000" cy="686017"/>
          </a:xfrm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844787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out F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graphic of a state with text and images&#10;&#10;AI-generated content may be incorrect.">
            <a:extLst>
              <a:ext uri="{FF2B5EF4-FFF2-40B4-BE49-F238E27FC236}">
                <a16:creationId xmlns:a16="http://schemas.microsoft.com/office/drawing/2014/main" id="{FF9EBC80-7229-40B4-316B-8ED59503AF2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53747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bout F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lose-up of a certificate&#10;&#10;AI-generated content may be incorrect.">
            <a:extLst>
              <a:ext uri="{FF2B5EF4-FFF2-40B4-BE49-F238E27FC236}">
                <a16:creationId xmlns:a16="http://schemas.microsoft.com/office/drawing/2014/main" id="{EBADFAD1-BBB2-C590-7923-36FED2B2F13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53708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277608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 and Im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2075" y="1825625"/>
            <a:ext cx="6133737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7398327" y="1825625"/>
            <a:ext cx="4793673" cy="4351338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1" y="771896"/>
            <a:ext cx="12192000" cy="6086104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9535" y="516512"/>
            <a:ext cx="9605082" cy="59340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39535" y="1244856"/>
            <a:ext cx="9605082" cy="467402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solidFill>
                  <a:schemeClr val="bg1">
                    <a:lumMod val="95000"/>
                  </a:schemeClr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aseline="0">
                <a:solidFill>
                  <a:schemeClr val="bg1">
                    <a:lumMod val="95000"/>
                  </a:schemeClr>
                </a:solidFill>
                <a:latin typeface="+mj-lt"/>
              </a:defRPr>
            </a:lvl1pPr>
            <a:lvl2pPr>
              <a:defRPr baseline="0">
                <a:solidFill>
                  <a:schemeClr val="bg1">
                    <a:lumMod val="95000"/>
                  </a:schemeClr>
                </a:solidFill>
                <a:latin typeface="+mj-lt"/>
              </a:defRPr>
            </a:lvl2pPr>
            <a:lvl3pPr>
              <a:defRPr baseline="0">
                <a:solidFill>
                  <a:schemeClr val="bg1">
                    <a:lumMod val="95000"/>
                  </a:schemeClr>
                </a:solidFill>
                <a:latin typeface="+mj-lt"/>
              </a:defRPr>
            </a:lvl3pPr>
            <a:lvl4pPr>
              <a:defRPr baseline="0">
                <a:solidFill>
                  <a:schemeClr val="bg1">
                    <a:lumMod val="95000"/>
                  </a:schemeClr>
                </a:solidFill>
                <a:latin typeface="+mj-lt"/>
              </a:defRPr>
            </a:lvl4pPr>
            <a:lvl5pPr>
              <a:defRPr baseline="0">
                <a:solidFill>
                  <a:schemeClr val="bg1">
                    <a:lumMod val="95000"/>
                  </a:schemeClr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42076" y="1097280"/>
            <a:ext cx="9605082" cy="5934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2076" y="1825625"/>
            <a:ext cx="960508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96910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3" r:id="rId2"/>
    <p:sldLayoutId id="2147483656" r:id="rId3"/>
    <p:sldLayoutId id="2147483650" r:id="rId4"/>
    <p:sldLayoutId id="2147483654" r:id="rId5"/>
    <p:sldLayoutId id="2147483655" r:id="rId6"/>
    <p:sldLayoutId id="2147483652" r:id="rId7"/>
    <p:sldLayoutId id="2147483651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i="0" kern="1200" baseline="0">
          <a:solidFill>
            <a:srgbClr val="004479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1800" kern="1200" baseline="0">
          <a:solidFill>
            <a:srgbClr val="004479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 baseline="0">
          <a:solidFill>
            <a:srgbClr val="004479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 baseline="0">
          <a:solidFill>
            <a:srgbClr val="004479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 baseline="0">
          <a:solidFill>
            <a:srgbClr val="004479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 baseline="0">
          <a:solidFill>
            <a:srgbClr val="004479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05990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197495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B291BA7-4D09-5A4D-F572-CC20869B3B35}"/>
              </a:ext>
            </a:extLst>
          </p:cNvPr>
          <p:cNvSpPr txBox="1"/>
          <p:nvPr/>
        </p:nvSpPr>
        <p:spPr>
          <a:xfrm>
            <a:off x="6520543" y="299357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90830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0137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1038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6199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8033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2385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2675</TotalTime>
  <Words>1</Words>
  <Application>Microsoft Macintosh PowerPoint</Application>
  <PresentationFormat>Widescreen</PresentationFormat>
  <Paragraphs>1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David Nelson</cp:lastModifiedBy>
  <cp:revision>22</cp:revision>
  <dcterms:created xsi:type="dcterms:W3CDTF">2019-04-17T14:47:58Z</dcterms:created>
  <dcterms:modified xsi:type="dcterms:W3CDTF">2026-01-22T21:59:58Z</dcterms:modified>
</cp:coreProperties>
</file>