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256" r:id="rId3"/>
    <p:sldId id="257" r:id="rId4"/>
  </p:sldIdLst>
  <p:sldSz cx="43891200" cy="32918400"/>
  <p:notesSz cx="6858000" cy="9144000"/>
  <p:defaultTextStyle>
    <a:defPPr>
      <a:defRPr lang="en-US"/>
    </a:defPPr>
    <a:lvl1pPr marL="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04"/>
    <p:restoredTop sz="94659"/>
  </p:normalViewPr>
  <p:slideViewPr>
    <p:cSldViewPr snapToGrid="0" snapToObjects="1">
      <p:cViewPr varScale="1">
        <p:scale>
          <a:sx n="18" d="100"/>
          <a:sy n="18" d="100"/>
        </p:scale>
        <p:origin x="1680" y="328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03548" y="6183804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046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7680963"/>
            <a:ext cx="39502080" cy="2172462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46408A93-61E7-8940-B5B0-C519D7D9C905}" type="datetimeFigureOut">
              <a:rPr lang="en-US" smtClean="0"/>
              <a:t>1/29/24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22AC47A6-2D41-C84F-90F9-7EB90B697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309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2742905" y="6324600"/>
            <a:ext cx="47404018" cy="134820662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0843" y="6324600"/>
            <a:ext cx="141480542" cy="1348206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46408A93-61E7-8940-B5B0-C519D7D9C905}" type="datetimeFigureOut">
              <a:rPr lang="en-US" smtClean="0"/>
              <a:t>1/29/24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22AC47A6-2D41-C84F-90F9-7EB90B697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852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03548" y="6183804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1204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4560" y="7680963"/>
            <a:ext cx="39502080" cy="217246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46408A93-61E7-8940-B5B0-C519D7D9C905}" type="datetimeFigureOut">
              <a:rPr lang="en-US" smtClean="0"/>
              <a:t>1/29/24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22AC47A6-2D41-C84F-90F9-7EB90B697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021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21153122"/>
            <a:ext cx="37307520" cy="6537960"/>
          </a:xfrm>
          <a:prstGeom prst="rect">
            <a:avLst/>
          </a:prstGeo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3952225"/>
            <a:ext cx="37307520" cy="720089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46408A93-61E7-8940-B5B0-C519D7D9C905}" type="datetimeFigureOut">
              <a:rPr lang="en-US" smtClean="0"/>
              <a:t>1/29/24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22AC47A6-2D41-C84F-90F9-7EB90B697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0693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30842" y="36865560"/>
            <a:ext cx="94442280" cy="104279702"/>
          </a:xfrm>
          <a:prstGeom prst="rect">
            <a:avLst/>
          </a:prstGeo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5704642" y="36865560"/>
            <a:ext cx="94442280" cy="104279702"/>
          </a:xfrm>
          <a:prstGeom prst="rect">
            <a:avLst/>
          </a:prstGeo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46408A93-61E7-8940-B5B0-C519D7D9C905}" type="datetimeFigureOut">
              <a:rPr lang="en-US" smtClean="0"/>
              <a:t>1/29/24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22AC47A6-2D41-C84F-90F9-7EB90B697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9417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368542"/>
            <a:ext cx="19392902" cy="307085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10439400"/>
            <a:ext cx="19392902" cy="18966182"/>
          </a:xfrm>
          <a:prstGeom prst="rect">
            <a:avLst/>
          </a:prstGeo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2" y="7368542"/>
            <a:ext cx="19400520" cy="307085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2" y="10439400"/>
            <a:ext cx="19400520" cy="18966182"/>
          </a:xfrm>
          <a:prstGeom prst="rect">
            <a:avLst/>
          </a:prstGeo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46408A93-61E7-8940-B5B0-C519D7D9C905}" type="datetimeFigureOut">
              <a:rPr lang="en-US" smtClean="0"/>
              <a:t>1/29/24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22AC47A6-2D41-C84F-90F9-7EB90B697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539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46408A93-61E7-8940-B5B0-C519D7D9C905}" type="datetimeFigureOut">
              <a:rPr lang="en-US" smtClean="0"/>
              <a:t>1/29/24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22AC47A6-2D41-C84F-90F9-7EB90B697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8208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46408A93-61E7-8940-B5B0-C519D7D9C905}" type="datetimeFigureOut">
              <a:rPr lang="en-US" smtClean="0"/>
              <a:t>1/29/24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22AC47A6-2D41-C84F-90F9-7EB90B697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8209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1310640"/>
            <a:ext cx="14439902" cy="5577840"/>
          </a:xfrm>
          <a:prstGeom prst="rect">
            <a:avLst/>
          </a:prstGeo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3"/>
            <a:ext cx="24536400" cy="28094942"/>
          </a:xfrm>
          <a:prstGeom prst="rect">
            <a:avLst/>
          </a:prstGeo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3" y="6888483"/>
            <a:ext cx="14439902" cy="225171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46408A93-61E7-8940-B5B0-C519D7D9C905}" type="datetimeFigureOut">
              <a:rPr lang="en-US" smtClean="0"/>
              <a:t>1/29/24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22AC47A6-2D41-C84F-90F9-7EB90B697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395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4560" y="7680963"/>
            <a:ext cx="39502080" cy="217246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46408A93-61E7-8940-B5B0-C519D7D9C905}" type="datetimeFigureOut">
              <a:rPr lang="en-US" smtClean="0"/>
              <a:t>1/29/24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22AC47A6-2D41-C84F-90F9-7EB90B697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129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23042880"/>
            <a:ext cx="26334720" cy="2720342"/>
          </a:xfrm>
          <a:prstGeom prst="rect">
            <a:avLst/>
          </a:prstGeo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2941320"/>
            <a:ext cx="26334720" cy="19751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400"/>
            </a:lvl1pPr>
            <a:lvl2pPr marL="2194560" indent="0">
              <a:buNone/>
              <a:defRPr sz="13400"/>
            </a:lvl2pPr>
            <a:lvl3pPr marL="4389120" indent="0">
              <a:buNone/>
              <a:defRPr sz="115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25763222"/>
            <a:ext cx="26334720" cy="3863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46408A93-61E7-8940-B5B0-C519D7D9C905}" type="datetimeFigureOut">
              <a:rPr lang="en-US" smtClean="0"/>
              <a:t>1/29/24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22AC47A6-2D41-C84F-90F9-7EB90B697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3809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7680963"/>
            <a:ext cx="39502080" cy="2172462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46408A93-61E7-8940-B5B0-C519D7D9C905}" type="datetimeFigureOut">
              <a:rPr lang="en-US" smtClean="0"/>
              <a:t>1/29/24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22AC47A6-2D41-C84F-90F9-7EB90B697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7233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2742905" y="6324600"/>
            <a:ext cx="47404018" cy="134820662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0843" y="6324600"/>
            <a:ext cx="141480542" cy="1348206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46408A93-61E7-8940-B5B0-C519D7D9C905}" type="datetimeFigureOut">
              <a:rPr lang="en-US" smtClean="0"/>
              <a:t>1/29/24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22AC47A6-2D41-C84F-90F9-7EB90B697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591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21153122"/>
            <a:ext cx="37307520" cy="6537960"/>
          </a:xfrm>
          <a:prstGeom prst="rect">
            <a:avLst/>
          </a:prstGeo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3952225"/>
            <a:ext cx="37307520" cy="720089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46408A93-61E7-8940-B5B0-C519D7D9C905}" type="datetimeFigureOut">
              <a:rPr lang="en-US" smtClean="0"/>
              <a:t>1/29/24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22AC47A6-2D41-C84F-90F9-7EB90B697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988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30842" y="36865560"/>
            <a:ext cx="94442280" cy="104279702"/>
          </a:xfrm>
          <a:prstGeom prst="rect">
            <a:avLst/>
          </a:prstGeo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5704642" y="36865560"/>
            <a:ext cx="94442280" cy="104279702"/>
          </a:xfrm>
          <a:prstGeom prst="rect">
            <a:avLst/>
          </a:prstGeo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46408A93-61E7-8940-B5B0-C519D7D9C905}" type="datetimeFigureOut">
              <a:rPr lang="en-US" smtClean="0"/>
              <a:t>1/29/24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22AC47A6-2D41-C84F-90F9-7EB90B697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363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368542"/>
            <a:ext cx="19392902" cy="307085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10439400"/>
            <a:ext cx="19392902" cy="18966182"/>
          </a:xfrm>
          <a:prstGeom prst="rect">
            <a:avLst/>
          </a:prstGeo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2" y="7368542"/>
            <a:ext cx="19400520" cy="307085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2" y="10439400"/>
            <a:ext cx="19400520" cy="18966182"/>
          </a:xfrm>
          <a:prstGeom prst="rect">
            <a:avLst/>
          </a:prstGeo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46408A93-61E7-8940-B5B0-C519D7D9C905}" type="datetimeFigureOut">
              <a:rPr lang="en-US" smtClean="0"/>
              <a:t>1/29/24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22AC47A6-2D41-C84F-90F9-7EB90B697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94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46408A93-61E7-8940-B5B0-C519D7D9C905}" type="datetimeFigureOut">
              <a:rPr lang="en-US" smtClean="0"/>
              <a:t>1/29/24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22AC47A6-2D41-C84F-90F9-7EB90B697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304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46408A93-61E7-8940-B5B0-C519D7D9C905}" type="datetimeFigureOut">
              <a:rPr lang="en-US" smtClean="0"/>
              <a:t>1/29/24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22AC47A6-2D41-C84F-90F9-7EB90B697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17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1310640"/>
            <a:ext cx="14439902" cy="5577840"/>
          </a:xfrm>
          <a:prstGeom prst="rect">
            <a:avLst/>
          </a:prstGeo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3"/>
            <a:ext cx="24536400" cy="28094942"/>
          </a:xfrm>
          <a:prstGeom prst="rect">
            <a:avLst/>
          </a:prstGeo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3" y="6888483"/>
            <a:ext cx="14439902" cy="225171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46408A93-61E7-8940-B5B0-C519D7D9C905}" type="datetimeFigureOut">
              <a:rPr lang="en-US" smtClean="0"/>
              <a:t>1/29/24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22AC47A6-2D41-C84F-90F9-7EB90B697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414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23042880"/>
            <a:ext cx="26334720" cy="2720342"/>
          </a:xfrm>
          <a:prstGeom prst="rect">
            <a:avLst/>
          </a:prstGeo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2941320"/>
            <a:ext cx="26334720" cy="19751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400"/>
            </a:lvl1pPr>
            <a:lvl2pPr marL="2194560" indent="0">
              <a:buNone/>
              <a:defRPr sz="13400"/>
            </a:lvl2pPr>
            <a:lvl3pPr marL="4389120" indent="0">
              <a:buNone/>
              <a:defRPr sz="115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25763222"/>
            <a:ext cx="26334720" cy="3863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46408A93-61E7-8940-B5B0-C519D7D9C905}" type="datetimeFigureOut">
              <a:rPr lang="en-US" smtClean="0"/>
              <a:t>1/29/24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22AC47A6-2D41-C84F-90F9-7EB90B697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359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0" y="0"/>
            <a:ext cx="43891200" cy="3291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464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19456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2194560" rtl="0" eaLnBrk="1" latinLnBrk="0" hangingPunct="1">
        <a:spcBef>
          <a:spcPct val="20000"/>
        </a:spcBef>
        <a:buFont typeface="Arial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2194560" rtl="0" eaLnBrk="1" latinLnBrk="0" hangingPunct="1">
        <a:spcBef>
          <a:spcPct val="20000"/>
        </a:spcBef>
        <a:buFont typeface="Arial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2194560" rtl="0" eaLnBrk="1" latinLnBrk="0" hangingPunct="1">
        <a:spcBef>
          <a:spcPct val="20000"/>
        </a:spcBef>
        <a:buFont typeface="Arial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2194560" rtl="0" eaLnBrk="1" latinLnBrk="0" hangingPunct="1">
        <a:spcBef>
          <a:spcPct val="20000"/>
        </a:spcBef>
        <a:buFont typeface="Arial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2194560" rtl="0" eaLnBrk="1" latinLnBrk="0" hangingPunct="1">
        <a:spcBef>
          <a:spcPct val="20000"/>
        </a:spcBef>
        <a:buFont typeface="Arial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0" y="0"/>
            <a:ext cx="43891200" cy="3291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540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219456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2194560" rtl="0" eaLnBrk="1" latinLnBrk="0" hangingPunct="1">
        <a:spcBef>
          <a:spcPct val="20000"/>
        </a:spcBef>
        <a:buFont typeface="Arial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2194560" rtl="0" eaLnBrk="1" latinLnBrk="0" hangingPunct="1">
        <a:spcBef>
          <a:spcPct val="20000"/>
        </a:spcBef>
        <a:buFont typeface="Arial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2194560" rtl="0" eaLnBrk="1" latinLnBrk="0" hangingPunct="1">
        <a:spcBef>
          <a:spcPct val="20000"/>
        </a:spcBef>
        <a:buFont typeface="Arial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2194560" rtl="0" eaLnBrk="1" latinLnBrk="0" hangingPunct="1">
        <a:spcBef>
          <a:spcPct val="20000"/>
        </a:spcBef>
        <a:buFont typeface="Arial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2194560" rtl="0" eaLnBrk="1" latinLnBrk="0" hangingPunct="1">
        <a:spcBef>
          <a:spcPct val="20000"/>
        </a:spcBef>
        <a:buFont typeface="Arial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537200" y="194873"/>
            <a:ext cx="37525489" cy="2234830"/>
          </a:xfrm>
          <a:prstGeom prst="rect">
            <a:avLst/>
          </a:prstGeom>
        </p:spPr>
        <p:txBody>
          <a:bodyPr/>
          <a:lstStyle>
            <a:lvl1pPr algn="ctr" defTabSz="2194560" rtl="0" eaLnBrk="1" latinLnBrk="0" hangingPunct="1">
              <a:spcBef>
                <a:spcPct val="0"/>
              </a:spcBef>
              <a:buNone/>
              <a:defRPr sz="21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0" dirty="0">
                <a:solidFill>
                  <a:schemeClr val="bg1"/>
                </a:solidFill>
              </a:rPr>
              <a:t>Poster Heading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1137457" y="5539117"/>
            <a:ext cx="13361523" cy="106370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483961" y="5433269"/>
            <a:ext cx="106685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>
                <a:solidFill>
                  <a:schemeClr val="bg1"/>
                </a:solidFill>
              </a:rPr>
              <a:t>HYPOTHESIS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537200" y="2633347"/>
            <a:ext cx="37677889" cy="1484314"/>
          </a:xfrm>
          <a:prstGeom prst="rect">
            <a:avLst/>
          </a:prstGeom>
        </p:spPr>
        <p:txBody>
          <a:bodyPr/>
          <a:lstStyle>
            <a:lvl1pPr algn="ctr" defTabSz="2194560" rtl="0" eaLnBrk="1" latinLnBrk="0" hangingPunct="1">
              <a:spcBef>
                <a:spcPct val="0"/>
              </a:spcBef>
              <a:buNone/>
              <a:defRPr sz="21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>
                <a:solidFill>
                  <a:schemeClr val="bg1"/>
                </a:solidFill>
              </a:rPr>
              <a:t>Presenters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5381107" y="5539117"/>
            <a:ext cx="13361523" cy="106370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6727611" y="5433269"/>
            <a:ext cx="106685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>
                <a:solidFill>
                  <a:schemeClr val="bg1"/>
                </a:solidFill>
              </a:rPr>
              <a:t>SUPPORTING DATA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9576335" y="5539117"/>
            <a:ext cx="13327596" cy="106370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30905876" y="5433269"/>
            <a:ext cx="106685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>
                <a:solidFill>
                  <a:schemeClr val="bg1"/>
                </a:solidFill>
              </a:rPr>
              <a:t>CONCLUSION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154421" y="12367720"/>
            <a:ext cx="13327595" cy="106370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2483961" y="12261872"/>
            <a:ext cx="106685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>
                <a:solidFill>
                  <a:schemeClr val="bg1"/>
                </a:solidFill>
              </a:rPr>
              <a:t>BACKGROUND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9576335" y="18753704"/>
            <a:ext cx="13361523" cy="106370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30922839" y="18647856"/>
            <a:ext cx="106685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>
                <a:solidFill>
                  <a:schemeClr val="bg1"/>
                </a:solidFill>
              </a:rPr>
              <a:t>REFERENCES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137458" y="6637901"/>
            <a:ext cx="133615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chemeClr val="tx2">
                    <a:lumMod val="75000"/>
                  </a:schemeClr>
                </a:solidFill>
              </a:rPr>
              <a:t>Text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5381108" y="6602820"/>
            <a:ext cx="133615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chemeClr val="tx2">
                    <a:lumMod val="75000"/>
                  </a:schemeClr>
                </a:solidFill>
              </a:rPr>
              <a:t>Text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9576335" y="6624627"/>
            <a:ext cx="132852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chemeClr val="tx2">
                    <a:lumMod val="75000"/>
                  </a:schemeClr>
                </a:solidFill>
              </a:rPr>
              <a:t>Text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9576335" y="19817407"/>
            <a:ext cx="133191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chemeClr val="tx2">
                    <a:lumMod val="75000"/>
                  </a:schemeClr>
                </a:solidFill>
              </a:rPr>
              <a:t>Text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171385" y="13431423"/>
            <a:ext cx="111335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chemeClr val="tx2">
                    <a:lumMod val="75000"/>
                  </a:schemeClr>
                </a:solidFill>
              </a:rPr>
              <a:t>Text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5381108" y="18853473"/>
            <a:ext cx="6399786" cy="493054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2375243" y="18853473"/>
            <a:ext cx="6367387" cy="493054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15290492" y="23825717"/>
            <a:ext cx="5204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>
                <a:solidFill>
                  <a:schemeClr val="tx2">
                    <a:lumMod val="75000"/>
                  </a:schemeClr>
                </a:solidFill>
              </a:rPr>
              <a:t>Caption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2670208" y="23825717"/>
            <a:ext cx="5204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>
                <a:solidFill>
                  <a:schemeClr val="tx2">
                    <a:lumMod val="75000"/>
                  </a:schemeClr>
                </a:solidFill>
              </a:rPr>
              <a:t>Caption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5381108" y="24577924"/>
            <a:ext cx="13361522" cy="645312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15413507" y="31072748"/>
            <a:ext cx="5204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>
                <a:solidFill>
                  <a:schemeClr val="tx2">
                    <a:lumMod val="75000"/>
                  </a:schemeClr>
                </a:solidFill>
              </a:rPr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2679222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41015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</TotalTime>
  <Words>17</Words>
  <Application>Microsoft Macintosh PowerPoint</Application>
  <PresentationFormat>Custom</PresentationFormat>
  <Paragraphs>15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Office Theme</vt:lpstr>
      <vt:lpstr>1_Office Theme</vt:lpstr>
      <vt:lpstr>PowerPoint Presentation</vt:lpstr>
      <vt:lpstr>PowerPoint Presentation</vt:lpstr>
    </vt:vector>
  </TitlesOfParts>
  <Company>FAU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Pennell</dc:creator>
  <cp:lastModifiedBy>James Weiner</cp:lastModifiedBy>
  <cp:revision>12</cp:revision>
  <dcterms:created xsi:type="dcterms:W3CDTF">2016-02-23T16:07:19Z</dcterms:created>
  <dcterms:modified xsi:type="dcterms:W3CDTF">2024-01-29T18:56:58Z</dcterms:modified>
</cp:coreProperties>
</file>