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58" r:id="rId4"/>
  </p:sldIdLst>
  <p:sldSz cx="43891200" cy="329184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1429"/>
  </p:normalViewPr>
  <p:slideViewPr>
    <p:cSldViewPr snapToGrid="0" snapToObjects="1">
      <p:cViewPr varScale="1">
        <p:scale>
          <a:sx n="10" d="100"/>
          <a:sy n="10" d="100"/>
        </p:scale>
        <p:origin x="2960" y="144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03548" y="6183804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046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0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6324600"/>
            <a:ext cx="47404018" cy="1348206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6324600"/>
            <a:ext cx="141480542" cy="1348206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52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03548" y="6183804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188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93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  <a:prstGeom prst="rect">
            <a:avLst/>
          </a:prstGeo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96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0"/>
            <a:ext cx="94442280" cy="104279702"/>
          </a:xfrm>
          <a:prstGeom prst="rect">
            <a:avLst/>
          </a:prstGeo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0"/>
            <a:ext cx="94442280" cy="104279702"/>
          </a:xfrm>
          <a:prstGeom prst="rect">
            <a:avLst/>
          </a:prstGeo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61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  <a:prstGeom prst="rect">
            <a:avLst/>
          </a:prstGeo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  <a:prstGeom prst="rect">
            <a:avLst/>
          </a:prstGeo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30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07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22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  <a:prstGeom prst="rect">
            <a:avLst/>
          </a:prstGeo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  <a:prstGeom prst="rect">
            <a:avLst/>
          </a:prstGeo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6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12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  <a:prstGeom prst="rect">
            <a:avLst/>
          </a:prstGeo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95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93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6324600"/>
            <a:ext cx="47404018" cy="1348206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6324600"/>
            <a:ext cx="141480542" cy="1348206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90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  <a:prstGeom prst="rect">
            <a:avLst/>
          </a:prstGeo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8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0"/>
            <a:ext cx="94442280" cy="104279702"/>
          </a:xfrm>
          <a:prstGeom prst="rect">
            <a:avLst/>
          </a:prstGeo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0"/>
            <a:ext cx="94442280" cy="104279702"/>
          </a:xfrm>
          <a:prstGeom prst="rect">
            <a:avLst/>
          </a:prstGeo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6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  <a:prstGeom prst="rect">
            <a:avLst/>
          </a:prstGeo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  <a:prstGeom prst="rect">
            <a:avLst/>
          </a:prstGeo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04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17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  <a:prstGeom prst="rect">
            <a:avLst/>
          </a:prstGeo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  <a:prstGeom prst="rect">
            <a:avLst/>
          </a:prstGeo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1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  <a:prstGeom prst="rect">
            <a:avLst/>
          </a:prstGeo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5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6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8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0200" y="600829"/>
            <a:ext cx="38287489" cy="2234830"/>
          </a:xfrm>
          <a:prstGeom prst="rect">
            <a:avLst/>
          </a:prstGeom>
        </p:spPr>
        <p:txBody>
          <a:bodyPr/>
          <a:lstStyle>
            <a:lvl1pPr algn="ctr" defTabSz="2194560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>
                <a:solidFill>
                  <a:schemeClr val="bg1"/>
                </a:solidFill>
              </a:rPr>
              <a:t>Poster Heading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057" y="5132717"/>
            <a:ext cx="13361523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77561" y="5026869"/>
            <a:ext cx="10668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chemeClr val="bg1"/>
                </a:solidFill>
              </a:rPr>
              <a:t>HYPOTHESIS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36943" y="2734503"/>
            <a:ext cx="34494002" cy="1484314"/>
          </a:xfrm>
          <a:prstGeom prst="rect">
            <a:avLst/>
          </a:prstGeom>
        </p:spPr>
        <p:txBody>
          <a:bodyPr/>
          <a:lstStyle>
            <a:lvl1pPr algn="ctr" defTabSz="2194560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381107" y="5132717"/>
            <a:ext cx="13361523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6727611" y="5026869"/>
            <a:ext cx="10668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chemeClr val="bg1"/>
                </a:solidFill>
              </a:rPr>
              <a:t>SUPPORTING DATA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9931935" y="5132717"/>
            <a:ext cx="13327596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0905876" y="5026869"/>
            <a:ext cx="10668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48021" y="12266120"/>
            <a:ext cx="13327595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077561" y="12160272"/>
            <a:ext cx="10668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9931935" y="21801704"/>
            <a:ext cx="13361523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1278439" y="21695856"/>
            <a:ext cx="10668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1058" y="6231501"/>
            <a:ext cx="13361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tx2">
                    <a:lumMod val="75000"/>
                  </a:schemeClr>
                </a:solidFill>
              </a:rPr>
              <a:t>Text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381108" y="6196420"/>
            <a:ext cx="13361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tx2">
                    <a:lumMod val="75000"/>
                  </a:schemeClr>
                </a:solidFill>
              </a:rPr>
              <a:t>Text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931935" y="6218227"/>
            <a:ext cx="13285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tx2">
                    <a:lumMod val="75000"/>
                  </a:schemeClr>
                </a:solidFill>
              </a:rPr>
              <a:t>Text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931935" y="22865407"/>
            <a:ext cx="133191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tx2">
                    <a:lumMod val="75000"/>
                  </a:schemeClr>
                </a:solidFill>
              </a:rPr>
              <a:t>Text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4985" y="13329823"/>
            <a:ext cx="11133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tx2">
                    <a:lumMod val="75000"/>
                  </a:schemeClr>
                </a:solidFill>
              </a:rPr>
              <a:t>Text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5381108" y="19818673"/>
            <a:ext cx="6399786" cy="4930544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2375243" y="19818673"/>
            <a:ext cx="6367387" cy="4930544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5290492" y="24790917"/>
            <a:ext cx="5204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chemeClr val="tx2">
                    <a:lumMod val="75000"/>
                  </a:schemeClr>
                </a:solidFill>
              </a:rPr>
              <a:t>Caption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2670208" y="24790917"/>
            <a:ext cx="5204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chemeClr val="tx2">
                    <a:lumMod val="75000"/>
                  </a:schemeClr>
                </a:solidFill>
              </a:rPr>
              <a:t>Caption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5381108" y="25543124"/>
            <a:ext cx="13361522" cy="6453124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5413507" y="32037948"/>
            <a:ext cx="5204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chemeClr val="tx2">
                    <a:lumMod val="75000"/>
                  </a:schemeClr>
                </a:solidFill>
              </a:rPr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679222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766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17</Words>
  <Application>Microsoft Macintosh PowerPoint</Application>
  <PresentationFormat>Custom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Office Theme</vt:lpstr>
      <vt:lpstr>1_Office Theme</vt:lpstr>
      <vt:lpstr>PowerPoint Presentation</vt:lpstr>
      <vt:lpstr>PowerPoint Presentation</vt:lpstr>
    </vt:vector>
  </TitlesOfParts>
  <Company>FAU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Pennell</dc:creator>
  <cp:lastModifiedBy>James Weiner</cp:lastModifiedBy>
  <cp:revision>14</cp:revision>
  <cp:lastPrinted>2016-02-24T15:30:54Z</cp:lastPrinted>
  <dcterms:created xsi:type="dcterms:W3CDTF">2016-02-23T16:07:19Z</dcterms:created>
  <dcterms:modified xsi:type="dcterms:W3CDTF">2024-01-29T18:58:47Z</dcterms:modified>
</cp:coreProperties>
</file>